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7" r:id="rId4"/>
    <p:sldMasterId id="2147484235" r:id="rId5"/>
    <p:sldMasterId id="2147484257" r:id="rId6"/>
    <p:sldMasterId id="2147484275" r:id="rId7"/>
    <p:sldMasterId id="2147484312" r:id="rId8"/>
    <p:sldMasterId id="2147484332" r:id="rId9"/>
    <p:sldMasterId id="2147484345" r:id="rId10"/>
    <p:sldMasterId id="2147484363" r:id="rId11"/>
  </p:sldMasterIdLst>
  <p:notesMasterIdLst>
    <p:notesMasterId r:id="rId24"/>
  </p:notesMasterIdLst>
  <p:handoutMasterIdLst>
    <p:handoutMasterId r:id="rId25"/>
  </p:handoutMasterIdLst>
  <p:sldIdLst>
    <p:sldId id="2561" r:id="rId12"/>
    <p:sldId id="2565" r:id="rId13"/>
    <p:sldId id="2567" r:id="rId14"/>
    <p:sldId id="2569" r:id="rId15"/>
    <p:sldId id="2571" r:id="rId16"/>
    <p:sldId id="2573" r:id="rId17"/>
    <p:sldId id="2574" r:id="rId18"/>
    <p:sldId id="2586" r:id="rId19"/>
    <p:sldId id="2575" r:id="rId20"/>
    <p:sldId id="2578" r:id="rId21"/>
    <p:sldId id="2580" r:id="rId22"/>
    <p:sldId id="25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spital Transactions Analysis" id="{DE1D9FD3-9FFA-48C8-AC9F-B38069AB36C1}">
          <p14:sldIdLst>
            <p14:sldId id="2561"/>
          </p14:sldIdLst>
        </p14:section>
        <p14:section name="Hospital Transactions Analysis" id="{11BEC8B3-043C-4C93-875F-F90B720EEF3D}">
          <p14:sldIdLst/>
        </p14:section>
        <p14:section name="Overview" id="{0ECE24BE-A0FA-4775-B28F-C7AA4D26F499}">
          <p14:sldIdLst>
            <p14:sldId id="2565"/>
          </p14:sldIdLst>
        </p14:section>
        <p14:section name="Key Characteristics" id="{E099BA16-E38D-4418-BD18-AEDADA5D69EF}">
          <p14:sldIdLst>
            <p14:sldId id="2567"/>
          </p14:sldIdLst>
        </p14:section>
        <p14:section name="Major Problems" id="{64FBD1A8-39C8-4BCD-8F8C-86A1290F4874}">
          <p14:sldIdLst>
            <p14:sldId id="2569"/>
          </p14:sldIdLst>
        </p14:section>
        <p14:section name="Objectives of the Analysis" id="{FA9CC492-3261-4F27-B6D1-F84543B80515}">
          <p14:sldIdLst>
            <p14:sldId id="2571"/>
          </p14:sldIdLst>
        </p14:section>
        <p14:section name="Specific Goals" id="{007E86B9-EA8D-4E46-936C-FABD93758CA4}">
          <p14:sldIdLst>
            <p14:sldId id="2573"/>
          </p14:sldIdLst>
        </p14:section>
        <p14:section name="Dashboard Summaries" id="{6723E745-341C-4416-B2BE-D93FE32B3029}">
          <p14:sldIdLst>
            <p14:sldId id="2574"/>
            <p14:sldId id="2586"/>
            <p14:sldId id="2575"/>
          </p14:sldIdLst>
        </p14:section>
        <p14:section name="Critical Analysis &amp; Insights" id="{7317E996-62BE-476E-9DDE-99FE76693105}">
          <p14:sldIdLst>
            <p14:sldId id="2578"/>
          </p14:sldIdLst>
        </p14:section>
        <p14:section name="Recommendations" id="{4814AFFA-2152-43C3-A3E1-F601F656FF30}">
          <p14:sldIdLst>
            <p14:sldId id="2580"/>
          </p14:sldIdLst>
        </p14:section>
        <p14:section name="Additional Insights" id="{EE556F37-CB70-4E1D-A482-D81656068609}">
          <p14:sldIdLst/>
        </p14:section>
        <p14:section name="Conclusion" id="{FDD1E45C-9A45-483E-A8AF-BB0714D7FB2B}">
          <p14:sldIdLst>
            <p14:sldId id="25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C28768-C62F-F64F-6347-87559A624ABE}" name="Kaila Orsucci" initials="K" userId="S::kaila@andersenconsultants.com::11b61a15-dbbf-4176-9673-5e6d6ac372ec" providerId="AD"/>
  <p188:author id="{9941987A-41B7-49AC-EE6E-03F2D0BD95BA}" name="Daria Naidenov" initials="DN" userId="S::danaidenov@microsoft.com::ab38ab5f-bdf0-4774-ae5a-d2782abb2027" providerId="AD"/>
  <p188:author id="{85E8F9B2-02AC-6F6E-F5B6-AF53ED8A8312}" name="Lauren Weldy (ALLEGIS GROUP HOLDINGS INC)" initials="LW" userId="S::v-laweldy@microsoft.com::63f3cce1-6527-43d1-991c-7e8015c8c70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C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788A89-D5C8-4706-96C7-D50A0F015868}" v="5" dt="2025-09-28T13:38:11.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0"/>
  </p:normalViewPr>
  <p:slideViewPr>
    <p:cSldViewPr snapToGrid="0">
      <p:cViewPr varScale="1">
        <p:scale>
          <a:sx n="100" d="100"/>
          <a:sy n="100" d="100"/>
        </p:scale>
        <p:origin x="990" y="90"/>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diran David Adebayo" userId="0a992f8c-3e96-4bfd-9f1e-94e63b8b95ae" providerId="ADAL" clId="{A5788A89-D5C8-4706-96C7-D50A0F015868}"/>
    <pc:docChg chg="custSel modSld">
      <pc:chgData name="Adediran David Adebayo" userId="0a992f8c-3e96-4bfd-9f1e-94e63b8b95ae" providerId="ADAL" clId="{A5788A89-D5C8-4706-96C7-D50A0F015868}" dt="2025-09-28T13:38:11.836" v="19" actId="14100"/>
      <pc:docMkLst>
        <pc:docMk/>
      </pc:docMkLst>
      <pc:sldChg chg="addSp delSp modSp mod">
        <pc:chgData name="Adediran David Adebayo" userId="0a992f8c-3e96-4bfd-9f1e-94e63b8b95ae" providerId="ADAL" clId="{A5788A89-D5C8-4706-96C7-D50A0F015868}" dt="2025-09-28T13:38:11.836" v="19" actId="14100"/>
        <pc:sldMkLst>
          <pc:docMk/>
          <pc:sldMk cId="506700176" sldId="2561"/>
        </pc:sldMkLst>
        <pc:spChg chg="mod">
          <ac:chgData name="Adediran David Adebayo" userId="0a992f8c-3e96-4bfd-9f1e-94e63b8b95ae" providerId="ADAL" clId="{A5788A89-D5C8-4706-96C7-D50A0F015868}" dt="2025-09-28T13:37:53.277" v="14" actId="14100"/>
          <ac:spMkLst>
            <pc:docMk/>
            <pc:sldMk cId="506700176" sldId="2561"/>
            <ac:spMk id="2" creationId="{6C60F365-A72B-5D48-7580-10F411BEF704}"/>
          </ac:spMkLst>
        </pc:spChg>
        <pc:spChg chg="mod">
          <ac:chgData name="Adediran David Adebayo" userId="0a992f8c-3e96-4bfd-9f1e-94e63b8b95ae" providerId="ADAL" clId="{A5788A89-D5C8-4706-96C7-D50A0F015868}" dt="2025-09-28T13:38:07.960" v="18" actId="14100"/>
          <ac:spMkLst>
            <pc:docMk/>
            <pc:sldMk cId="506700176" sldId="2561"/>
            <ac:spMk id="3" creationId="{07FC18BA-8886-5E5C-8B5B-96EDB976DA8D}"/>
          </ac:spMkLst>
        </pc:spChg>
        <pc:picChg chg="del">
          <ac:chgData name="Adediran David Adebayo" userId="0a992f8c-3e96-4bfd-9f1e-94e63b8b95ae" providerId="ADAL" clId="{A5788A89-D5C8-4706-96C7-D50A0F015868}" dt="2025-09-28T13:36:37.811" v="0" actId="478"/>
          <ac:picMkLst>
            <pc:docMk/>
            <pc:sldMk cId="506700176" sldId="2561"/>
            <ac:picMk id="4" creationId="{9BF5B277-75A6-4E6F-997A-0EBFDF3148E8}"/>
          </ac:picMkLst>
        </pc:picChg>
        <pc:picChg chg="add mod">
          <ac:chgData name="Adediran David Adebayo" userId="0a992f8c-3e96-4bfd-9f1e-94e63b8b95ae" providerId="ADAL" clId="{A5788A89-D5C8-4706-96C7-D50A0F015868}" dt="2025-09-28T13:38:11.836" v="19" actId="14100"/>
          <ac:picMkLst>
            <pc:docMk/>
            <pc:sldMk cId="506700176" sldId="2561"/>
            <ac:picMk id="1026" creationId="{F75B9A1E-1A5B-4C76-929E-82686D776D4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FB14B2-CD52-9E84-B3E7-49A90F3A7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DAE5F9-C39F-2ECF-0C06-D0122807D4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3FF85-4E34-4546-B772-76DFA4A6051B}" type="datetimeFigureOut">
              <a:rPr lang="en-US" smtClean="0"/>
              <a:t>9/28/2025</a:t>
            </a:fld>
            <a:endParaRPr lang="en-US"/>
          </a:p>
        </p:txBody>
      </p:sp>
      <p:sp>
        <p:nvSpPr>
          <p:cNvPr id="4" name="Footer Placeholder 3">
            <a:extLst>
              <a:ext uri="{FF2B5EF4-FFF2-40B4-BE49-F238E27FC236}">
                <a16:creationId xmlns:a16="http://schemas.microsoft.com/office/drawing/2014/main" id="{D37F3243-F9C0-85BE-2E9C-191F612CFE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EBE2E3-8654-B63F-B7D6-9549069476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BF7180-4EDD-4E08-9775-7398C11D66ED}" type="slidenum">
              <a:rPr lang="en-US" smtClean="0"/>
              <a:t>‹#›</a:t>
            </a:fld>
            <a:endParaRPr lang="en-US"/>
          </a:p>
        </p:txBody>
      </p:sp>
    </p:spTree>
    <p:extLst>
      <p:ext uri="{BB962C8B-B14F-4D97-AF65-F5344CB8AC3E}">
        <p14:creationId xmlns:p14="http://schemas.microsoft.com/office/powerpoint/2010/main" val="281214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CC398-6116-4BD2-9FAD-9822FDA158BE}" type="datetimeFigureOut">
              <a:rPr lang="en-US" smtClean="0"/>
              <a:t>9/28/2025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FF46E-6B43-41F9-9272-B566D03A251C}" type="slidenum">
              <a:rPr lang="en-US" smtClean="0"/>
              <a:t>‹#›</a:t>
            </a:fld>
            <a:endParaRPr lang="en-US"/>
          </a:p>
        </p:txBody>
      </p:sp>
    </p:spTree>
    <p:extLst>
      <p:ext uri="{BB962C8B-B14F-4D97-AF65-F5344CB8AC3E}">
        <p14:creationId xmlns:p14="http://schemas.microsoft.com/office/powerpoint/2010/main" val="1916440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38EFF46E-6B43-41F9-9272-B566D03A251C}" type="slidenum">
              <a:rPr lang="en-US" smtClean="0"/>
              <a:t>1</a:t>
            </a:fld>
            <a:endParaRPr lang="en-US"/>
          </a:p>
        </p:txBody>
      </p:sp>
    </p:spTree>
    <p:extLst>
      <p:ext uri="{BB962C8B-B14F-4D97-AF65-F5344CB8AC3E}">
        <p14:creationId xmlns:p14="http://schemas.microsoft.com/office/powerpoint/2010/main" val="1581507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analysis reveals that specialties such as Dermatology, Cardiology, and Neurology generate the highest revenue. Doctors like Ava Adams and Liam Turner are top performers in terms of revenue contribution. Seasonal trends show peak revenue in Q2 and Q4, while profit margins vary significantly across categories. These insights help pinpoint areas of strength and opportunities for improvement.</a:t>
            </a:r>
          </a:p>
        </p:txBody>
      </p:sp>
      <p:sp>
        <p:nvSpPr>
          <p:cNvPr id="4" name="Slide Number Placeholder 3"/>
          <p:cNvSpPr>
            <a:spLocks noGrp="1"/>
          </p:cNvSpPr>
          <p:nvPr>
            <p:ph type="sldNum" sz="quarter" idx="5"/>
          </p:nvPr>
        </p:nvSpPr>
        <p:spPr/>
        <p:txBody>
          <a:bodyPr/>
          <a:lstStyle/>
          <a:p>
            <a:fld id="{38EFF46E-6B43-41F9-9272-B566D03A251C}" type="slidenum">
              <a:rPr lang="en-US" smtClean="0"/>
              <a:t>10</a:t>
            </a:fld>
            <a:endParaRPr lang="en-US"/>
          </a:p>
        </p:txBody>
      </p:sp>
    </p:spTree>
    <p:extLst>
      <p:ext uri="{BB962C8B-B14F-4D97-AF65-F5344CB8AC3E}">
        <p14:creationId xmlns:p14="http://schemas.microsoft.com/office/powerpoint/2010/main" val="1678036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Based on the analysis, several recommendations are proposed: focus on high-margin procedures such as Skin Biopsy and Pediatric Vaccination, reduce costs in low-performing specialties, incentivize top-performing doctors, and implement cost control measures. These actions aim to enhance profitability and operational efficiency.</a:t>
            </a:r>
          </a:p>
        </p:txBody>
      </p:sp>
      <p:sp>
        <p:nvSpPr>
          <p:cNvPr id="4" name="Slide Number Placeholder 3"/>
          <p:cNvSpPr>
            <a:spLocks noGrp="1"/>
          </p:cNvSpPr>
          <p:nvPr>
            <p:ph type="sldNum" sz="quarter" idx="5"/>
          </p:nvPr>
        </p:nvSpPr>
        <p:spPr/>
        <p:txBody>
          <a:bodyPr/>
          <a:lstStyle/>
          <a:p>
            <a:fld id="{38EFF46E-6B43-41F9-9272-B566D03A251C}" type="slidenum">
              <a:rPr lang="en-US" smtClean="0"/>
              <a:t>11</a:t>
            </a:fld>
            <a:endParaRPr lang="en-US"/>
          </a:p>
        </p:txBody>
      </p:sp>
    </p:spTree>
    <p:extLst>
      <p:ext uri="{BB962C8B-B14F-4D97-AF65-F5344CB8AC3E}">
        <p14:creationId xmlns:p14="http://schemas.microsoft.com/office/powerpoint/2010/main" val="57039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hospital transactions analysis provides a clear view of financial and operational performance. Key takeaways include identifying top specialties and doctors, understanding cost drivers, and recognizing seasonal trends. Next steps involve implementing the recommended strategies and continuously monitoring KPIs to ensure sustained improvement.</a:t>
            </a:r>
          </a:p>
        </p:txBody>
      </p:sp>
      <p:sp>
        <p:nvSpPr>
          <p:cNvPr id="4" name="Slide Number Placeholder 3"/>
          <p:cNvSpPr>
            <a:spLocks noGrp="1"/>
          </p:cNvSpPr>
          <p:nvPr>
            <p:ph type="sldNum" sz="quarter" idx="5"/>
          </p:nvPr>
        </p:nvSpPr>
        <p:spPr/>
        <p:txBody>
          <a:bodyPr/>
          <a:lstStyle/>
          <a:p>
            <a:fld id="{38EFF46E-6B43-41F9-9272-B566D03A251C}" type="slidenum">
              <a:rPr lang="en-US" smtClean="0"/>
              <a:t>12</a:t>
            </a:fld>
            <a:endParaRPr lang="en-US"/>
          </a:p>
        </p:txBody>
      </p:sp>
    </p:spTree>
    <p:extLst>
      <p:ext uri="{BB962C8B-B14F-4D97-AF65-F5344CB8AC3E}">
        <p14:creationId xmlns:p14="http://schemas.microsoft.com/office/powerpoint/2010/main" val="427133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dataset comprises 230 hospital transactions spanning from 2021-01-15 to 2023-08-15. It includes detailed information on doctors, patients, procedures, and financial metrics such as revenue and expenses. The purpose of this analysis is to uncover financial performance trends and operational insights. Two dashboard images are used to visually summarize key metrics and trends, providing a clear snapshot of hospital operations.</a:t>
            </a:r>
          </a:p>
        </p:txBody>
      </p:sp>
      <p:sp>
        <p:nvSpPr>
          <p:cNvPr id="4" name="Slide Number Placeholder 3"/>
          <p:cNvSpPr>
            <a:spLocks noGrp="1"/>
          </p:cNvSpPr>
          <p:nvPr>
            <p:ph type="sldNum" sz="quarter" idx="5"/>
          </p:nvPr>
        </p:nvSpPr>
        <p:spPr/>
        <p:txBody>
          <a:bodyPr/>
          <a:lstStyle/>
          <a:p>
            <a:fld id="{38EFF46E-6B43-41F9-9272-B566D03A251C}" type="slidenum">
              <a:rPr lang="en-US" smtClean="0"/>
              <a:t>2</a:t>
            </a:fld>
            <a:endParaRPr lang="en-US"/>
          </a:p>
        </p:txBody>
      </p:sp>
    </p:spTree>
    <p:extLst>
      <p:ext uri="{BB962C8B-B14F-4D97-AF65-F5344CB8AC3E}">
        <p14:creationId xmlns:p14="http://schemas.microsoft.com/office/powerpoint/2010/main" val="370350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Key performance indicators derived from the dataset include a total revenue of $274,000, total expenses of $189,000, and a resulting profit of $84,140. The calculated profit margin stands at 30.8%. The dataset covers 81 unique doctors and 86 unique patients. The time range of transactions spans from January 15, 2021, to August 15, 2023, providing a multi-year view of hospital operations.</a:t>
            </a:r>
          </a:p>
        </p:txBody>
      </p:sp>
      <p:sp>
        <p:nvSpPr>
          <p:cNvPr id="4" name="Slide Number Placeholder 3"/>
          <p:cNvSpPr>
            <a:spLocks noGrp="1"/>
          </p:cNvSpPr>
          <p:nvPr>
            <p:ph type="sldNum" sz="quarter" idx="5"/>
          </p:nvPr>
        </p:nvSpPr>
        <p:spPr/>
        <p:txBody>
          <a:bodyPr/>
          <a:lstStyle/>
          <a:p>
            <a:fld id="{38EFF46E-6B43-41F9-9272-B566D03A251C}" type="slidenum">
              <a:rPr lang="en-US" smtClean="0"/>
              <a:t>3</a:t>
            </a:fld>
            <a:endParaRPr lang="en-US"/>
          </a:p>
        </p:txBody>
      </p:sp>
    </p:spTree>
    <p:extLst>
      <p:ext uri="{BB962C8B-B14F-4D97-AF65-F5344CB8AC3E}">
        <p14:creationId xmlns:p14="http://schemas.microsoft.com/office/powerpoint/2010/main" val="3413277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analysis identifies several major problems affecting hospital profitability and efficiency. High operational expenses are a significant concern, particularly in certain specialties. Revenue distribution is uneven across procedures and specialties, leading to inefficiencies. Additionally, there is a lack of visibility into cost drivers and procedure-level performance, which hampers strategic decision-making and resource optimization.</a:t>
            </a:r>
          </a:p>
        </p:txBody>
      </p:sp>
      <p:sp>
        <p:nvSpPr>
          <p:cNvPr id="4" name="Slide Number Placeholder 3"/>
          <p:cNvSpPr>
            <a:spLocks noGrp="1"/>
          </p:cNvSpPr>
          <p:nvPr>
            <p:ph type="sldNum" sz="quarter" idx="5"/>
          </p:nvPr>
        </p:nvSpPr>
        <p:spPr/>
        <p:txBody>
          <a:bodyPr/>
          <a:lstStyle/>
          <a:p>
            <a:fld id="{38EFF46E-6B43-41F9-9272-B566D03A251C}" type="slidenum">
              <a:rPr lang="en-US" smtClean="0"/>
              <a:t>4</a:t>
            </a:fld>
            <a:endParaRPr lang="en-US"/>
          </a:p>
        </p:txBody>
      </p:sp>
    </p:spTree>
    <p:extLst>
      <p:ext uri="{BB962C8B-B14F-4D97-AF65-F5344CB8AC3E}">
        <p14:creationId xmlns:p14="http://schemas.microsoft.com/office/powerpoint/2010/main" val="15539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primary objectives of this analysis are to improve hospital profitability through data-driven decisions, identify top-performing specialties and procedures, and optimize resource allocation. By leveraging insights from financial and operational data, hospital administrators can make informed choices that enhance efficiency and patient care outcomes.</a:t>
            </a:r>
          </a:p>
        </p:txBody>
      </p:sp>
      <p:sp>
        <p:nvSpPr>
          <p:cNvPr id="4" name="Slide Number Placeholder 3"/>
          <p:cNvSpPr>
            <a:spLocks noGrp="1"/>
          </p:cNvSpPr>
          <p:nvPr>
            <p:ph type="sldNum" sz="quarter" idx="5"/>
          </p:nvPr>
        </p:nvSpPr>
        <p:spPr/>
        <p:txBody>
          <a:bodyPr/>
          <a:lstStyle/>
          <a:p>
            <a:fld id="{38EFF46E-6B43-41F9-9272-B566D03A251C}" type="slidenum">
              <a:rPr lang="en-US" smtClean="0"/>
              <a:t>5</a:t>
            </a:fld>
            <a:endParaRPr lang="en-US"/>
          </a:p>
        </p:txBody>
      </p:sp>
    </p:spTree>
    <p:extLst>
      <p:ext uri="{BB962C8B-B14F-4D97-AF65-F5344CB8AC3E}">
        <p14:creationId xmlns:p14="http://schemas.microsoft.com/office/powerpoint/2010/main" val="2554902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Specific goals of the analysis include examining revenue and expense trends over time, evaluating profit margins by medical category, highlighting top-performing doctors and procedures, and supporting strategic decision-making through dashboard visualizations. These goals aim to provide actionable insights that can guide hospital management in improving financial performance.</a:t>
            </a:r>
          </a:p>
        </p:txBody>
      </p:sp>
      <p:sp>
        <p:nvSpPr>
          <p:cNvPr id="4" name="Slide Number Placeholder 3"/>
          <p:cNvSpPr>
            <a:spLocks noGrp="1"/>
          </p:cNvSpPr>
          <p:nvPr>
            <p:ph type="sldNum" sz="quarter" idx="5"/>
          </p:nvPr>
        </p:nvSpPr>
        <p:spPr/>
        <p:txBody>
          <a:bodyPr/>
          <a:lstStyle/>
          <a:p>
            <a:fld id="{38EFF46E-6B43-41F9-9272-B566D03A251C}" type="slidenum">
              <a:rPr lang="en-US" smtClean="0"/>
              <a:t>6</a:t>
            </a:fld>
            <a:endParaRPr lang="en-US"/>
          </a:p>
        </p:txBody>
      </p:sp>
    </p:spTree>
    <p:extLst>
      <p:ext uri="{BB962C8B-B14F-4D97-AF65-F5344CB8AC3E}">
        <p14:creationId xmlns:p14="http://schemas.microsoft.com/office/powerpoint/2010/main" val="216154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Dashboard Page 1, Dashboard Page 2</a:t>
            </a:r>
          </a:p>
        </p:txBody>
      </p:sp>
      <p:sp>
        <p:nvSpPr>
          <p:cNvPr id="4" name="Slide Number Placeholder 3"/>
          <p:cNvSpPr>
            <a:spLocks noGrp="1"/>
          </p:cNvSpPr>
          <p:nvPr>
            <p:ph type="sldNum" sz="quarter" idx="5"/>
          </p:nvPr>
        </p:nvSpPr>
        <p:spPr/>
        <p:txBody>
          <a:bodyPr/>
          <a:lstStyle/>
          <a:p>
            <a:fld id="{38EFF46E-6B43-41F9-9272-B566D03A251C}" type="slidenum">
              <a:rPr lang="en-US" smtClean="0"/>
              <a:t>7</a:t>
            </a:fld>
            <a:endParaRPr lang="en-US"/>
          </a:p>
        </p:txBody>
      </p:sp>
    </p:spTree>
    <p:extLst>
      <p:ext uri="{BB962C8B-B14F-4D97-AF65-F5344CB8AC3E}">
        <p14:creationId xmlns:p14="http://schemas.microsoft.com/office/powerpoint/2010/main" val="477728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B34BA-BE35-E050-53CC-F0B4CF2E4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C86A1-11FA-4257-1CB9-0FA9A2EFF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59B360-73DB-6A74-DF73-57C47E43868E}"/>
              </a:ext>
            </a:extLst>
          </p:cNvPr>
          <p:cNvSpPr>
            <a:spLocks noGrp="1"/>
          </p:cNvSpPr>
          <p:nvPr>
            <p:ph type="body" idx="1"/>
          </p:nvPr>
        </p:nvSpPr>
        <p:spPr/>
        <p:txBody>
          <a:bodyPr/>
          <a:lstStyle/>
          <a:p>
            <a:r>
              <a:rPr lang="en-US"/>
              <a:t>Dashboard Page 1, Dashboard Page 2</a:t>
            </a:r>
          </a:p>
        </p:txBody>
      </p:sp>
      <p:sp>
        <p:nvSpPr>
          <p:cNvPr id="4" name="Slide Number Placeholder 3">
            <a:extLst>
              <a:ext uri="{FF2B5EF4-FFF2-40B4-BE49-F238E27FC236}">
                <a16:creationId xmlns:a16="http://schemas.microsoft.com/office/drawing/2014/main" id="{51B25615-B753-BED3-75BD-6A8C56595DA1}"/>
              </a:ext>
            </a:extLst>
          </p:cNvPr>
          <p:cNvSpPr>
            <a:spLocks noGrp="1"/>
          </p:cNvSpPr>
          <p:nvPr>
            <p:ph type="sldNum" sz="quarter" idx="5"/>
          </p:nvPr>
        </p:nvSpPr>
        <p:spPr/>
        <p:txBody>
          <a:bodyPr/>
          <a:lstStyle/>
          <a:p>
            <a:fld id="{38EFF46E-6B43-41F9-9272-B566D03A251C}" type="slidenum">
              <a:rPr lang="en-US" smtClean="0"/>
              <a:t>8</a:t>
            </a:fld>
            <a:endParaRPr lang="en-US"/>
          </a:p>
        </p:txBody>
      </p:sp>
    </p:spTree>
    <p:extLst>
      <p:ext uri="{BB962C8B-B14F-4D97-AF65-F5344CB8AC3E}">
        <p14:creationId xmlns:p14="http://schemas.microsoft.com/office/powerpoint/2010/main" val="194290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first dashboard image provides a performance overview with key performance indicators such as total revenue, expenses, profit margin, and counts of doctors and patients. It includes visual breakdowns by specialty and category, offering a clear view of financial contributions across different medical areas.</a:t>
            </a:r>
          </a:p>
        </p:txBody>
      </p:sp>
      <p:sp>
        <p:nvSpPr>
          <p:cNvPr id="4" name="Slide Number Placeholder 3"/>
          <p:cNvSpPr>
            <a:spLocks noGrp="1"/>
          </p:cNvSpPr>
          <p:nvPr>
            <p:ph type="sldNum" sz="quarter" idx="5"/>
          </p:nvPr>
        </p:nvSpPr>
        <p:spPr/>
        <p:txBody>
          <a:bodyPr/>
          <a:lstStyle/>
          <a:p>
            <a:fld id="{38EFF46E-6B43-41F9-9272-B566D03A251C}" type="slidenum">
              <a:rPr lang="en-US" smtClean="0"/>
              <a:t>9</a:t>
            </a:fld>
            <a:endParaRPr lang="en-US"/>
          </a:p>
        </p:txBody>
      </p:sp>
    </p:spTree>
    <p:extLst>
      <p:ext uri="{BB962C8B-B14F-4D97-AF65-F5344CB8AC3E}">
        <p14:creationId xmlns:p14="http://schemas.microsoft.com/office/powerpoint/2010/main" val="1341651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76478155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4080072824"/>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178625877"/>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083008933"/>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ontent with Picture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88DE7-0F60-6168-9CA3-51F9168BA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75" y="0"/>
            <a:ext cx="64008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04302" y="685800"/>
            <a:ext cx="4572001" cy="895139"/>
          </a:xfrm>
          <a:prstGeom prst="rect">
            <a:avLst/>
          </a:prstGeom>
        </p:spPr>
        <p:txBody>
          <a:bodyPr anchor="b">
            <a:noAutofit/>
          </a:bodyPr>
          <a:lstStyle>
            <a:lvl1pPr>
              <a:defRPr sz="3200"/>
            </a:lvl1pPr>
          </a:lstStyle>
          <a:p>
            <a:r>
              <a:rPr lang="en-US" dirty="0"/>
              <a:t>Click to edit Master title style</a:t>
            </a:r>
          </a:p>
        </p:txBody>
      </p:sp>
      <p:sp>
        <p:nvSpPr>
          <p:cNvPr id="13" name="Picture Placeholder 15">
            <a:extLst>
              <a:ext uri="{FF2B5EF4-FFF2-40B4-BE49-F238E27FC236}">
                <a16:creationId xmlns:a16="http://schemas.microsoft.com/office/drawing/2014/main" id="{74F04492-82BE-6873-2EB5-D1F54A59D796}"/>
              </a:ext>
            </a:extLst>
          </p:cNvPr>
          <p:cNvSpPr>
            <a:spLocks noGrp="1"/>
          </p:cNvSpPr>
          <p:nvPr>
            <p:ph type="pic" sz="quarter" idx="18" hasCustomPrompt="1"/>
          </p:nvPr>
        </p:nvSpPr>
        <p:spPr>
          <a:xfrm>
            <a:off x="271445" y="274320"/>
            <a:ext cx="5852160" cy="6309360"/>
          </a:xfrm>
          <a:blipFill>
            <a:blip r:embed="rId2">
              <a:alphaModFix amt="60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10400" y="2133606"/>
            <a:ext cx="4572001" cy="4038575"/>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004302" y="6343955"/>
            <a:ext cx="2105099" cy="365125"/>
          </a:xfrm>
          <a:prstGeom prst="rect">
            <a:avLst/>
          </a:prstGeom>
        </p:spPr>
        <p:txBody>
          <a:bodyPr>
            <a:noAutofit/>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cxnSp>
        <p:nvCxnSpPr>
          <p:cNvPr id="10" name="Straight Connector 9">
            <a:extLst>
              <a:ext uri="{FF2B5EF4-FFF2-40B4-BE49-F238E27FC236}">
                <a16:creationId xmlns:a16="http://schemas.microsoft.com/office/drawing/2014/main" id="{BC824679-0DD4-43C3-4580-78706496FBE2}"/>
              </a:ext>
            </a:extLst>
          </p:cNvPr>
          <p:cNvCxnSpPr>
            <a:cxnSpLocks/>
          </p:cNvCxnSpPr>
          <p:nvPr userDrawn="1"/>
        </p:nvCxnSpPr>
        <p:spPr>
          <a:xfrm>
            <a:off x="7099930" y="1857273"/>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5386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AEAA3239-9EA4-4A65-A281-97F994456D9F}" type="slidenum">
              <a:rPr lang="en-US" smtClean="0"/>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68118930"/>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5513082"/>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1839575"/>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0314639"/>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	</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AA3239-9EA4-4A65-A281-97F994456D9F}" type="slidenum">
              <a:rPr lang="en-US" smtClean="0"/>
              <a:pPr/>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901372"/>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AEAA3239-9EA4-4A65-A281-97F994456D9F}"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359631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	</a:t>
            </a:r>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4742507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AA3239-9EA4-4A65-A281-97F994456D9F}"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48085306"/>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AEAA3239-9EA4-4A65-A281-97F994456D9F}"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2851F803-CDC6-DF2B-66B8-01FC6365CD54}"/>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1985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en-US"/>
              <a:t>20xx	</a:t>
            </a:r>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0954267"/>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5607502"/>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9429976"/>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417671"/>
            <a:ext cx="7909560" cy="4754529"/>
          </a:xfrm>
          <a:prstGeom prst="rect">
            <a:avLst/>
          </a:prstGeom>
        </p:spPr>
        <p:txBody>
          <a:bodyPr vert="horz" lIns="91440" tIns="45720" rIns="91440" bIns="45720" rtlCol="0" anchor="b">
            <a:noAutofit/>
          </a:bodyPr>
          <a:lstStyle>
            <a:lvl1pPr>
              <a:defRPr lang="en-US" sz="7000" dirty="0">
                <a:solidFill>
                  <a:schemeClr val="bg1">
                    <a:lumMod val="75000"/>
                    <a:lumOff val="25000"/>
                  </a:schemeClr>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137388"/>
            <a:ext cx="2805405" cy="365125"/>
          </a:xfrm>
          <a:prstGeom prst="rect">
            <a:avLst/>
          </a:prstGeom>
        </p:spPr>
        <p:txBody>
          <a:bodyPr>
            <a:noAutofit/>
          </a:bodyPr>
          <a:lstStyle>
            <a:lvl1pPr>
              <a:defRPr>
                <a:solidFill>
                  <a:schemeClr val="bg1">
                    <a:lumMod val="65000"/>
                    <a:lumOff val="35000"/>
                  </a:schemeClr>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93929" y="137388"/>
            <a:ext cx="2202644" cy="365125"/>
          </a:xfrm>
          <a:prstGeom prst="rect">
            <a:avLst/>
          </a:prstGeom>
        </p:spPr>
        <p:txBody>
          <a:bodyPr>
            <a:noAutofit/>
          </a:bodyPr>
          <a:lstStyle>
            <a:lvl1pPr>
              <a:defRPr>
                <a:solidFill>
                  <a:schemeClr val="bg1">
                    <a:lumMod val="65000"/>
                    <a:lumOff val="35000"/>
                  </a:schemeClr>
                </a:solidFill>
              </a:defRPr>
            </a:lvl1pPr>
          </a:lstStyle>
          <a:p>
            <a:r>
              <a:rPr lang="en-US"/>
              <a:t>20xx</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137388"/>
            <a:ext cx="429207" cy="365125"/>
          </a:xfrm>
          <a:prstGeom prst="rect">
            <a:avLst/>
          </a:prstGeom>
        </p:spPr>
        <p:txBody>
          <a:bodyPr>
            <a:noAutofit/>
          </a:bodyPr>
          <a:lstStyle>
            <a:lvl1pPr>
              <a:defRPr>
                <a:solidFill>
                  <a:schemeClr val="bg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959618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472862198"/>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897892401"/>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123885756"/>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261386229"/>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	</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0923732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456580767"/>
      </p:ext>
    </p:extLst>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4498099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	</a:t>
            </a:r>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949980154"/>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AEAA3239-9EA4-4A65-A281-97F994456D9F}" type="slidenum">
              <a:rPr lang="en-US" smtClean="0"/>
              <a:t>‹#›</a:t>
            </a:fld>
            <a:endParaRPr lang="en-US"/>
          </a:p>
        </p:txBody>
      </p:sp>
      <p:cxnSp>
        <p:nvCxnSpPr>
          <p:cNvPr id="8" name="Straight Connector 7">
            <a:extLst>
              <a:ext uri="{FF2B5EF4-FFF2-40B4-BE49-F238E27FC236}">
                <a16:creationId xmlns:a16="http://schemas.microsoft.com/office/drawing/2014/main" id="{3153B847-EA30-D8B6-B212-7E8813350258}"/>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6858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50617274"/>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4155881223"/>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31122922"/>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748688077"/>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5439984"/>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429874545"/>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1261316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AA3239-9EA4-4A65-A281-97F994456D9F}"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76383644"/>
      </p:ext>
    </p:extLst>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300062794"/>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Content with Picture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E81DF0F-1D08-CFC3-D336-6E69AD26CA81}"/>
              </a:ext>
            </a:extLst>
          </p:cNvPr>
          <p:cNvCxnSpPr>
            <a:cxnSpLocks/>
          </p:cNvCxnSpPr>
          <p:nvPr userDrawn="1"/>
        </p:nvCxnSpPr>
        <p:spPr>
          <a:xfrm>
            <a:off x="714375" y="190040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ADEEE89-7A53-BFD6-F854-BC4947CE2B58}"/>
              </a:ext>
            </a:extLst>
          </p:cNvPr>
          <p:cNvSpPr>
            <a:spLocks noGrp="1"/>
          </p:cNvSpPr>
          <p:nvPr>
            <p:ph type="title"/>
          </p:nvPr>
        </p:nvSpPr>
        <p:spPr>
          <a:xfrm>
            <a:off x="609600" y="709099"/>
            <a:ext cx="8019289" cy="891101"/>
          </a:xfrm>
          <a:prstGeom prst="rect">
            <a:avLst/>
          </a:prstGeom>
        </p:spPr>
        <p:txBody>
          <a:bodyPr anchor="b">
            <a:noAutofit/>
          </a:bodyPr>
          <a:lstStyle>
            <a:lvl1pPr>
              <a:defRPr sz="3200"/>
            </a:lvl1pPr>
          </a:lstStyle>
          <a:p>
            <a:r>
              <a:rPr lang="en-US" dirty="0"/>
              <a:t>Click to edit Master title style</a:t>
            </a:r>
          </a:p>
        </p:txBody>
      </p:sp>
      <p:sp>
        <p:nvSpPr>
          <p:cNvPr id="11" name="Content Placeholder 7">
            <a:extLst>
              <a:ext uri="{FF2B5EF4-FFF2-40B4-BE49-F238E27FC236}">
                <a16:creationId xmlns:a16="http://schemas.microsoft.com/office/drawing/2014/main" id="{8E4281B5-46C8-0290-9B6E-154BCEB2F9F1}"/>
              </a:ext>
            </a:extLst>
          </p:cNvPr>
          <p:cNvSpPr>
            <a:spLocks noGrp="1"/>
          </p:cNvSpPr>
          <p:nvPr>
            <p:ph sz="quarter" idx="14"/>
          </p:nvPr>
        </p:nvSpPr>
        <p:spPr>
          <a:xfrm>
            <a:off x="609600" y="2200614"/>
            <a:ext cx="801928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3">
            <a:extLst>
              <a:ext uri="{FF2B5EF4-FFF2-40B4-BE49-F238E27FC236}">
                <a16:creationId xmlns:a16="http://schemas.microsoft.com/office/drawing/2014/main" id="{9CF2DB13-C77B-68E8-AA32-2A399E83A39F}"/>
              </a:ext>
            </a:extLst>
          </p:cNvPr>
          <p:cNvSpPr>
            <a:spLocks noGrp="1"/>
          </p:cNvSpPr>
          <p:nvPr>
            <p:ph type="ftr" sz="quarter" idx="16"/>
          </p:nvPr>
        </p:nvSpPr>
        <p:spPr>
          <a:xfrm>
            <a:off x="609600" y="6343955"/>
            <a:ext cx="3422906" cy="365125"/>
          </a:xfrm>
          <a:prstGeom prst="rect">
            <a:avLst/>
          </a:prstGeom>
        </p:spPr>
        <p:txBody>
          <a:bodyPr>
            <a:noAutofit/>
          </a:bodyPr>
          <a:lstStyle/>
          <a:p>
            <a:r>
              <a:rPr lang="en-US"/>
              <a:t>Sample Footer Text</a:t>
            </a:r>
          </a:p>
        </p:txBody>
      </p:sp>
      <p:sp>
        <p:nvSpPr>
          <p:cNvPr id="16" name="Date Placeholder 2">
            <a:extLst>
              <a:ext uri="{FF2B5EF4-FFF2-40B4-BE49-F238E27FC236}">
                <a16:creationId xmlns:a16="http://schemas.microsoft.com/office/drawing/2014/main" id="{723C7477-007B-AF5F-BF27-20DF2D11C11B}"/>
              </a:ext>
            </a:extLst>
          </p:cNvPr>
          <p:cNvSpPr>
            <a:spLocks noGrp="1"/>
          </p:cNvSpPr>
          <p:nvPr>
            <p:ph type="dt" sz="half" idx="15"/>
          </p:nvPr>
        </p:nvSpPr>
        <p:spPr>
          <a:xfrm>
            <a:off x="5998285" y="6343955"/>
            <a:ext cx="2150873" cy="365125"/>
          </a:xfrm>
          <a:prstGeom prst="rect">
            <a:avLst/>
          </a:prstGeom>
        </p:spPr>
        <p:txBody>
          <a:bodyPr>
            <a:noAutofit/>
          </a:bodyPr>
          <a:lstStyle/>
          <a:p>
            <a:r>
              <a:rPr lang="en-US"/>
              <a:t>20xx</a:t>
            </a:r>
          </a:p>
        </p:txBody>
      </p:sp>
      <p:sp>
        <p:nvSpPr>
          <p:cNvPr id="18" name="Slide Number Placeholder 8">
            <a:extLst>
              <a:ext uri="{FF2B5EF4-FFF2-40B4-BE49-F238E27FC236}">
                <a16:creationId xmlns:a16="http://schemas.microsoft.com/office/drawing/2014/main" id="{9F76A51B-A740-5EA5-477F-42182383C5FF}"/>
              </a:ext>
            </a:extLst>
          </p:cNvPr>
          <p:cNvSpPr>
            <a:spLocks noGrp="1"/>
          </p:cNvSpPr>
          <p:nvPr>
            <p:ph type="sldNum" sz="quarter" idx="17"/>
          </p:nvPr>
        </p:nvSpPr>
        <p:spPr>
          <a:xfrm>
            <a:off x="8199682" y="6343955"/>
            <a:ext cx="429207" cy="365125"/>
          </a:xfrm>
          <a:prstGeom prst="rect">
            <a:avLst/>
          </a:prstGeom>
        </p:spPr>
        <p:txBody>
          <a:bodyPr>
            <a:noAutofit/>
          </a:bodyPr>
          <a:lstStyle/>
          <a:p>
            <a:fld id="{AEAA3239-9EA4-4A65-A281-97F994456D9F}" type="slidenum">
              <a:rPr lang="en-US" smtClean="0"/>
              <a:t>‹#›</a:t>
            </a:fld>
            <a:endParaRPr lang="en-US"/>
          </a:p>
        </p:txBody>
      </p:sp>
      <p:sp>
        <p:nvSpPr>
          <p:cNvPr id="20" name="Picture Placeholder 15">
            <a:extLst>
              <a:ext uri="{FF2B5EF4-FFF2-40B4-BE49-F238E27FC236}">
                <a16:creationId xmlns:a16="http://schemas.microsoft.com/office/drawing/2014/main" id="{5FA75C2B-3307-6106-9020-5A6F5C28CE54}"/>
              </a:ext>
            </a:extLst>
          </p:cNvPr>
          <p:cNvSpPr>
            <a:spLocks noGrp="1"/>
          </p:cNvSpPr>
          <p:nvPr>
            <p:ph type="pic" sz="quarter" idx="18" hasCustomPrompt="1"/>
          </p:nvPr>
        </p:nvSpPr>
        <p:spPr>
          <a:xfrm>
            <a:off x="9521861" y="269622"/>
            <a:ext cx="2395728" cy="6309360"/>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394561499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235994415"/>
      </p:ext>
    </p:extLst>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253529715"/>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080166847"/>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816274805"/>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	</a:t>
            </a:r>
            <a:endParaRPr lang="en-US" dirty="0"/>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937831882"/>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p>
        </p:txBody>
      </p:sp>
      <p:sp>
        <p:nvSpPr>
          <p:cNvPr id="4" name="Footer Placeholder 3"/>
          <p:cNvSpPr>
            <a:spLocks noGrp="1"/>
          </p:cNvSpPr>
          <p:nvPr>
            <p:ph type="ftr" sz="quarter" idx="11"/>
          </p:nvPr>
        </p:nvSpPr>
        <p:spPr/>
        <p:txBody>
          <a:bodyPr/>
          <a:lstStyle/>
          <a:p>
            <a:r>
              <a:rPr lang="en-US"/>
              <a:t>Sample Footer Text</a:t>
            </a: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57636894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	</a:t>
            </a:r>
            <a:endParaRPr lang="en-US" dirty="0"/>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293086155"/>
      </p:ext>
    </p:extLst>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EAA3239-9EA4-4A65-A281-97F994456D9F}" type="slidenum">
              <a:rPr lang="en-US" smtClean="0"/>
              <a:t>‹#›</a:t>
            </a:fld>
            <a:endParaRPr lang="en-US"/>
          </a:p>
        </p:txBody>
      </p:sp>
      <p:cxnSp>
        <p:nvCxnSpPr>
          <p:cNvPr id="8" name="Straight Connector 7">
            <a:extLst>
              <a:ext uri="{FF2B5EF4-FFF2-40B4-BE49-F238E27FC236}">
                <a16:creationId xmlns:a16="http://schemas.microsoft.com/office/drawing/2014/main" id="{4864CEEE-D226-1BB1-8DCE-7CC26353E8CD}"/>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443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49055339"/>
      </p:ext>
    </p:extLst>
  </p:cSld>
  <p:clrMapOvr>
    <a:masterClrMapping/>
  </p:clrMapOvr>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638174962"/>
      </p:ext>
    </p:extLst>
  </p:cSld>
  <p:clrMapOvr>
    <a:masterClrMapping/>
  </p:clrMapOvr>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611224569"/>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AA3239-9EA4-4A65-A281-97F994456D9F}"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18043668"/>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13451970"/>
      </p:ext>
    </p:extLst>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AA3239-9EA4-4A65-A281-97F994456D9F}"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6807376"/>
      </p:ext>
    </p:extLst>
  </p:cSld>
  <p:clrMapOvr>
    <a:masterClrMapping/>
  </p:clrMapOvr>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692273539"/>
      </p:ext>
    </p:extLst>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031349967"/>
      </p:ext>
    </p:extLst>
  </p:cSld>
  <p:clrMapOvr>
    <a:masterClrMapping/>
  </p:clrMapOvr>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858845389"/>
      </p:ext>
    </p:extLst>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ontent with Picture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88DE7-0F60-6168-9CA3-51F9168BA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75" y="0"/>
            <a:ext cx="64008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04302" y="685800"/>
            <a:ext cx="4572001" cy="895139"/>
          </a:xfrm>
          <a:prstGeom prst="rect">
            <a:avLst/>
          </a:prstGeom>
        </p:spPr>
        <p:txBody>
          <a:bodyPr anchor="b">
            <a:noAutofit/>
          </a:bodyPr>
          <a:lstStyle>
            <a:lvl1pPr>
              <a:defRPr sz="3200"/>
            </a:lvl1pPr>
          </a:lstStyle>
          <a:p>
            <a:r>
              <a:rPr lang="en-US" dirty="0"/>
              <a:t>Click to edit Master title style</a:t>
            </a:r>
          </a:p>
        </p:txBody>
      </p:sp>
      <p:sp>
        <p:nvSpPr>
          <p:cNvPr id="13" name="Picture Placeholder 15">
            <a:extLst>
              <a:ext uri="{FF2B5EF4-FFF2-40B4-BE49-F238E27FC236}">
                <a16:creationId xmlns:a16="http://schemas.microsoft.com/office/drawing/2014/main" id="{74F04492-82BE-6873-2EB5-D1F54A59D796}"/>
              </a:ext>
            </a:extLst>
          </p:cNvPr>
          <p:cNvSpPr>
            <a:spLocks noGrp="1"/>
          </p:cNvSpPr>
          <p:nvPr>
            <p:ph type="pic" sz="quarter" idx="18" hasCustomPrompt="1"/>
          </p:nvPr>
        </p:nvSpPr>
        <p:spPr>
          <a:xfrm>
            <a:off x="271445" y="274320"/>
            <a:ext cx="5852160" cy="6309360"/>
          </a:xfrm>
          <a:blipFill>
            <a:blip r:embed="rId2">
              <a:alphaModFix amt="60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10400" y="2133606"/>
            <a:ext cx="4572001" cy="4038575"/>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004302" y="6343955"/>
            <a:ext cx="2105099" cy="365125"/>
          </a:xfrm>
          <a:prstGeom prst="rect">
            <a:avLst/>
          </a:prstGeom>
        </p:spPr>
        <p:txBody>
          <a:bodyPr>
            <a:noAutofit/>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cxnSp>
        <p:nvCxnSpPr>
          <p:cNvPr id="10" name="Straight Connector 9">
            <a:extLst>
              <a:ext uri="{FF2B5EF4-FFF2-40B4-BE49-F238E27FC236}">
                <a16:creationId xmlns:a16="http://schemas.microsoft.com/office/drawing/2014/main" id="{BC824679-0DD4-43C3-4580-78706496FBE2}"/>
              </a:ext>
            </a:extLst>
          </p:cNvPr>
          <p:cNvCxnSpPr>
            <a:cxnSpLocks/>
          </p:cNvCxnSpPr>
          <p:nvPr userDrawn="1"/>
        </p:nvCxnSpPr>
        <p:spPr>
          <a:xfrm>
            <a:off x="7099930" y="1857273"/>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853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34740098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55761201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with Picture 4">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5659DA3C-D7CD-154F-F462-687885B1F50B}"/>
              </a:ext>
            </a:extLst>
          </p:cNvPr>
          <p:cNvSpPr>
            <a:spLocks noGrp="1"/>
          </p:cNvSpPr>
          <p:nvPr>
            <p:ph type="ctrTitle"/>
          </p:nvPr>
        </p:nvSpPr>
        <p:spPr>
          <a:xfrm>
            <a:off x="609600" y="2154268"/>
            <a:ext cx="4856348" cy="1731932"/>
          </a:xfrm>
          <a:prstGeom prst="rect">
            <a:avLst/>
          </a:prstGeom>
        </p:spPr>
        <p:txBody>
          <a:bodyPr vert="horz" lIns="91440" tIns="45720" rIns="91440" bIns="45720" rtlCol="0" anchor="b">
            <a:noAutofit/>
          </a:bodyPr>
          <a:lstStyle>
            <a:lvl1pPr algn="ctr">
              <a:defRPr lang="en-US" sz="4000" dirty="0"/>
            </a:lvl1pPr>
          </a:lstStyle>
          <a:p>
            <a:pPr lvl="0"/>
            <a:r>
              <a:rPr lang="en-US" dirty="0"/>
              <a:t>Click to edit Master title style</a:t>
            </a:r>
          </a:p>
        </p:txBody>
      </p:sp>
      <p:sp>
        <p:nvSpPr>
          <p:cNvPr id="30" name="Subtitle 2">
            <a:extLst>
              <a:ext uri="{FF2B5EF4-FFF2-40B4-BE49-F238E27FC236}">
                <a16:creationId xmlns:a16="http://schemas.microsoft.com/office/drawing/2014/main" id="{9D145525-9A2E-54DF-B47A-74AFF1644A46}"/>
              </a:ext>
            </a:extLst>
          </p:cNvPr>
          <p:cNvSpPr>
            <a:spLocks noGrp="1"/>
          </p:cNvSpPr>
          <p:nvPr>
            <p:ph type="subTitle" idx="1"/>
          </p:nvPr>
        </p:nvSpPr>
        <p:spPr>
          <a:xfrm>
            <a:off x="609600" y="4142852"/>
            <a:ext cx="4856348" cy="2029344"/>
          </a:xfrm>
        </p:spPr>
        <p:txBody>
          <a:bodyPr vert="horz" lIns="91440" tIns="45720" rIns="91440" bIns="45720" rtlCol="0">
            <a:noAutofit/>
          </a:bodyPr>
          <a:lstStyle>
            <a:lvl1pPr marL="0" indent="0" algn="ctr">
              <a:buNone/>
              <a:defRPr lang="en-US" sz="1800" cap="all" spc="100" baseline="0" dirty="0">
                <a:solidFill>
                  <a:schemeClr val="tx1">
                    <a:lumMod val="65000"/>
                    <a:lumOff val="35000"/>
                  </a:schemeClr>
                </a:solidFill>
              </a:defRPr>
            </a:lvl1pPr>
          </a:lstStyle>
          <a:p>
            <a:pPr lvl="0"/>
            <a:r>
              <a:rPr lang="en-US" dirty="0"/>
              <a:t>Click to edit Master subtitle style</a:t>
            </a:r>
          </a:p>
        </p:txBody>
      </p:sp>
      <p:sp>
        <p:nvSpPr>
          <p:cNvPr id="11" name="Footer Placeholder 7">
            <a:extLst>
              <a:ext uri="{FF2B5EF4-FFF2-40B4-BE49-F238E27FC236}">
                <a16:creationId xmlns:a16="http://schemas.microsoft.com/office/drawing/2014/main" id="{B06B9EBB-080E-1157-1D8D-295A6B243162}"/>
              </a:ext>
            </a:extLst>
          </p:cNvPr>
          <p:cNvSpPr>
            <a:spLocks noGrp="1"/>
          </p:cNvSpPr>
          <p:nvPr>
            <p:ph type="ftr" sz="quarter" idx="15"/>
          </p:nvPr>
        </p:nvSpPr>
        <p:spPr>
          <a:xfrm>
            <a:off x="609600" y="6338703"/>
            <a:ext cx="2070484" cy="365125"/>
          </a:xfrm>
          <a:prstGeom prst="rect">
            <a:avLst/>
          </a:prstGeom>
        </p:spPr>
        <p:txBody>
          <a:bodyPr>
            <a:noAutofit/>
          </a:bodyPr>
          <a:lstStyle/>
          <a:p>
            <a:r>
              <a:rPr lang="en-US"/>
              <a:t>Sample Footer Text</a:t>
            </a:r>
          </a:p>
        </p:txBody>
      </p:sp>
      <p:sp>
        <p:nvSpPr>
          <p:cNvPr id="20" name="Date Placeholder 6">
            <a:extLst>
              <a:ext uri="{FF2B5EF4-FFF2-40B4-BE49-F238E27FC236}">
                <a16:creationId xmlns:a16="http://schemas.microsoft.com/office/drawing/2014/main" id="{0286A2F7-FABC-71C8-AB4B-75C59CDB94A3}"/>
              </a:ext>
            </a:extLst>
          </p:cNvPr>
          <p:cNvSpPr>
            <a:spLocks noGrp="1"/>
          </p:cNvSpPr>
          <p:nvPr>
            <p:ph type="dt" sz="half" idx="14"/>
          </p:nvPr>
        </p:nvSpPr>
        <p:spPr>
          <a:xfrm>
            <a:off x="3644163" y="6338703"/>
            <a:ext cx="1392578" cy="365125"/>
          </a:xfrm>
          <a:prstGeom prst="rect">
            <a:avLst/>
          </a:prstGeom>
        </p:spPr>
        <p:txBody>
          <a:bodyPr>
            <a:noAutofit/>
          </a:bodyPr>
          <a:lstStyle/>
          <a:p>
            <a:r>
              <a:rPr lang="en-US"/>
              <a:t>20xx</a:t>
            </a:r>
          </a:p>
        </p:txBody>
      </p:sp>
      <p:sp>
        <p:nvSpPr>
          <p:cNvPr id="23" name="Slide Number Placeholder 8">
            <a:extLst>
              <a:ext uri="{FF2B5EF4-FFF2-40B4-BE49-F238E27FC236}">
                <a16:creationId xmlns:a16="http://schemas.microsoft.com/office/drawing/2014/main" id="{C7D89BBA-1AAB-50AB-2746-4785C0852466}"/>
              </a:ext>
            </a:extLst>
          </p:cNvPr>
          <p:cNvSpPr>
            <a:spLocks noGrp="1"/>
          </p:cNvSpPr>
          <p:nvPr>
            <p:ph type="sldNum" sz="quarter" idx="16"/>
          </p:nvPr>
        </p:nvSpPr>
        <p:spPr>
          <a:xfrm>
            <a:off x="5036741" y="6342301"/>
            <a:ext cx="429207" cy="365125"/>
          </a:xfrm>
          <a:prstGeom prst="rect">
            <a:avLst/>
          </a:prstGeom>
        </p:spPr>
        <p:txBody>
          <a:bodyPr>
            <a:noAutofit/>
          </a:bodyPr>
          <a:lstStyle/>
          <a:p>
            <a:fld id="{AEAA3239-9EA4-4A65-A281-97F994456D9F}" type="slidenum">
              <a:rPr lang="en-US" smtClean="0"/>
              <a:t>‹#›</a:t>
            </a:fld>
            <a:endParaRPr lang="en-US"/>
          </a:p>
        </p:txBody>
      </p:sp>
      <p:sp>
        <p:nvSpPr>
          <p:cNvPr id="25" name="Picture Placeholder 24">
            <a:extLst>
              <a:ext uri="{FF2B5EF4-FFF2-40B4-BE49-F238E27FC236}">
                <a16:creationId xmlns:a16="http://schemas.microsoft.com/office/drawing/2014/main" id="{C24EDDD8-4D74-1A47-643C-D82EABD1F2E1}"/>
              </a:ext>
            </a:extLst>
          </p:cNvPr>
          <p:cNvSpPr>
            <a:spLocks noGrp="1"/>
          </p:cNvSpPr>
          <p:nvPr>
            <p:ph type="pic" sz="quarter" idx="17" hasCustomPrompt="1"/>
          </p:nvPr>
        </p:nvSpPr>
        <p:spPr>
          <a:xfrm>
            <a:off x="6366168" y="233172"/>
            <a:ext cx="5550408" cy="6391656"/>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293270176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6934805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89752314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07225398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04672170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97151562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	</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407707914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737453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	</a:t>
            </a:r>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37999831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AEAA3239-9EA4-4A65-A281-97F994456D9F}" type="slidenum">
              <a:rPr lang="en-US" smtClean="0"/>
              <a:t>‹#›</a:t>
            </a:fld>
            <a:endParaRPr lang="en-US"/>
          </a:p>
        </p:txBody>
      </p:sp>
      <p:cxnSp>
        <p:nvCxnSpPr>
          <p:cNvPr id="8" name="Straight Connector 7">
            <a:extLst>
              <a:ext uri="{FF2B5EF4-FFF2-40B4-BE49-F238E27FC236}">
                <a16:creationId xmlns:a16="http://schemas.microsoft.com/office/drawing/2014/main" id="{B5D1E8A1-86D2-8C9E-252A-974C9179A627}"/>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398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64549054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95342615"/>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5537008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62777166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354020184"/>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836462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082724281"/>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549909442"/>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4035632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 with Picture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88DE7-0F60-6168-9CA3-51F9168BA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75" y="0"/>
            <a:ext cx="64008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04302" y="685800"/>
            <a:ext cx="4572001" cy="895139"/>
          </a:xfrm>
          <a:prstGeom prst="rect">
            <a:avLst/>
          </a:prstGeom>
        </p:spPr>
        <p:txBody>
          <a:bodyPr anchor="b">
            <a:noAutofit/>
          </a:bodyPr>
          <a:lstStyle>
            <a:lvl1pPr>
              <a:defRPr sz="3200"/>
            </a:lvl1pPr>
          </a:lstStyle>
          <a:p>
            <a:r>
              <a:rPr lang="en-US" dirty="0"/>
              <a:t>Click to edit Master title style</a:t>
            </a:r>
          </a:p>
        </p:txBody>
      </p:sp>
      <p:sp>
        <p:nvSpPr>
          <p:cNvPr id="13" name="Picture Placeholder 15">
            <a:extLst>
              <a:ext uri="{FF2B5EF4-FFF2-40B4-BE49-F238E27FC236}">
                <a16:creationId xmlns:a16="http://schemas.microsoft.com/office/drawing/2014/main" id="{74F04492-82BE-6873-2EB5-D1F54A59D796}"/>
              </a:ext>
            </a:extLst>
          </p:cNvPr>
          <p:cNvSpPr>
            <a:spLocks noGrp="1"/>
          </p:cNvSpPr>
          <p:nvPr>
            <p:ph type="pic" sz="quarter" idx="18" hasCustomPrompt="1"/>
          </p:nvPr>
        </p:nvSpPr>
        <p:spPr>
          <a:xfrm>
            <a:off x="271445" y="274320"/>
            <a:ext cx="5852160" cy="6309360"/>
          </a:xfrm>
          <a:blipFill>
            <a:blip r:embed="rId2">
              <a:alphaModFix amt="60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10400" y="2133606"/>
            <a:ext cx="4572001" cy="4038575"/>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004302" y="6343955"/>
            <a:ext cx="2105099" cy="365125"/>
          </a:xfrm>
          <a:prstGeom prst="rect">
            <a:avLst/>
          </a:prstGeom>
        </p:spPr>
        <p:txBody>
          <a:bodyPr>
            <a:noAutofit/>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cxnSp>
        <p:nvCxnSpPr>
          <p:cNvPr id="10" name="Straight Connector 9">
            <a:extLst>
              <a:ext uri="{FF2B5EF4-FFF2-40B4-BE49-F238E27FC236}">
                <a16:creationId xmlns:a16="http://schemas.microsoft.com/office/drawing/2014/main" id="{BC824679-0DD4-43C3-4580-78706496FBE2}"/>
              </a:ext>
            </a:extLst>
          </p:cNvPr>
          <p:cNvCxnSpPr>
            <a:cxnSpLocks/>
          </p:cNvCxnSpPr>
          <p:nvPr userDrawn="1"/>
        </p:nvCxnSpPr>
        <p:spPr>
          <a:xfrm>
            <a:off x="7099930" y="1857273"/>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5443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681037"/>
            <a:ext cx="10963655" cy="919162"/>
          </a:xfrm>
          <a:prstGeom prst="rect">
            <a:avLst/>
          </a:prstGeom>
        </p:spPr>
        <p:txBody>
          <a:bodyPr anchor="b">
            <a:noAutofit/>
          </a:bodyPr>
          <a:lstStyle/>
          <a:p>
            <a:r>
              <a:rPr lang="en-US" dirty="0"/>
              <a:t>Click to edit Master title style</a:t>
            </a:r>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612775" y="1825625"/>
            <a:ext cx="5074920" cy="435133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1065" y="1825625"/>
            <a:ext cx="5075237" cy="4351338"/>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0322177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ntent with Picture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E81DF0F-1D08-CFC3-D336-6E69AD26CA81}"/>
              </a:ext>
            </a:extLst>
          </p:cNvPr>
          <p:cNvCxnSpPr>
            <a:cxnSpLocks/>
          </p:cNvCxnSpPr>
          <p:nvPr userDrawn="1"/>
        </p:nvCxnSpPr>
        <p:spPr>
          <a:xfrm>
            <a:off x="714375" y="190040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ADEEE89-7A53-BFD6-F854-BC4947CE2B58}"/>
              </a:ext>
            </a:extLst>
          </p:cNvPr>
          <p:cNvSpPr>
            <a:spLocks noGrp="1"/>
          </p:cNvSpPr>
          <p:nvPr>
            <p:ph type="title"/>
          </p:nvPr>
        </p:nvSpPr>
        <p:spPr>
          <a:xfrm>
            <a:off x="609600" y="709099"/>
            <a:ext cx="8019289" cy="891101"/>
          </a:xfrm>
          <a:prstGeom prst="rect">
            <a:avLst/>
          </a:prstGeom>
        </p:spPr>
        <p:txBody>
          <a:bodyPr anchor="b">
            <a:noAutofit/>
          </a:bodyPr>
          <a:lstStyle>
            <a:lvl1pPr>
              <a:defRPr sz="3200"/>
            </a:lvl1pPr>
          </a:lstStyle>
          <a:p>
            <a:r>
              <a:rPr lang="en-US" dirty="0"/>
              <a:t>Click to edit Master title style</a:t>
            </a:r>
          </a:p>
        </p:txBody>
      </p:sp>
      <p:sp>
        <p:nvSpPr>
          <p:cNvPr id="11" name="Content Placeholder 7">
            <a:extLst>
              <a:ext uri="{FF2B5EF4-FFF2-40B4-BE49-F238E27FC236}">
                <a16:creationId xmlns:a16="http://schemas.microsoft.com/office/drawing/2014/main" id="{8E4281B5-46C8-0290-9B6E-154BCEB2F9F1}"/>
              </a:ext>
            </a:extLst>
          </p:cNvPr>
          <p:cNvSpPr>
            <a:spLocks noGrp="1"/>
          </p:cNvSpPr>
          <p:nvPr>
            <p:ph sz="quarter" idx="14"/>
          </p:nvPr>
        </p:nvSpPr>
        <p:spPr>
          <a:xfrm>
            <a:off x="609600" y="2200614"/>
            <a:ext cx="801928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3">
            <a:extLst>
              <a:ext uri="{FF2B5EF4-FFF2-40B4-BE49-F238E27FC236}">
                <a16:creationId xmlns:a16="http://schemas.microsoft.com/office/drawing/2014/main" id="{9CF2DB13-C77B-68E8-AA32-2A399E83A39F}"/>
              </a:ext>
            </a:extLst>
          </p:cNvPr>
          <p:cNvSpPr>
            <a:spLocks noGrp="1"/>
          </p:cNvSpPr>
          <p:nvPr>
            <p:ph type="ftr" sz="quarter" idx="16"/>
          </p:nvPr>
        </p:nvSpPr>
        <p:spPr>
          <a:xfrm>
            <a:off x="609600" y="6343955"/>
            <a:ext cx="3422906" cy="365125"/>
          </a:xfrm>
          <a:prstGeom prst="rect">
            <a:avLst/>
          </a:prstGeom>
        </p:spPr>
        <p:txBody>
          <a:bodyPr>
            <a:noAutofit/>
          </a:bodyPr>
          <a:lstStyle/>
          <a:p>
            <a:r>
              <a:rPr lang="en-US"/>
              <a:t>Sample Footer Text</a:t>
            </a:r>
          </a:p>
        </p:txBody>
      </p:sp>
      <p:sp>
        <p:nvSpPr>
          <p:cNvPr id="16" name="Date Placeholder 2">
            <a:extLst>
              <a:ext uri="{FF2B5EF4-FFF2-40B4-BE49-F238E27FC236}">
                <a16:creationId xmlns:a16="http://schemas.microsoft.com/office/drawing/2014/main" id="{723C7477-007B-AF5F-BF27-20DF2D11C11B}"/>
              </a:ext>
            </a:extLst>
          </p:cNvPr>
          <p:cNvSpPr>
            <a:spLocks noGrp="1"/>
          </p:cNvSpPr>
          <p:nvPr>
            <p:ph type="dt" sz="half" idx="15"/>
          </p:nvPr>
        </p:nvSpPr>
        <p:spPr>
          <a:xfrm>
            <a:off x="5998285" y="6343955"/>
            <a:ext cx="2150873" cy="365125"/>
          </a:xfrm>
          <a:prstGeom prst="rect">
            <a:avLst/>
          </a:prstGeom>
        </p:spPr>
        <p:txBody>
          <a:bodyPr>
            <a:noAutofit/>
          </a:bodyPr>
          <a:lstStyle/>
          <a:p>
            <a:r>
              <a:rPr lang="en-US"/>
              <a:t>20xx</a:t>
            </a:r>
          </a:p>
        </p:txBody>
      </p:sp>
      <p:sp>
        <p:nvSpPr>
          <p:cNvPr id="18" name="Slide Number Placeholder 8">
            <a:extLst>
              <a:ext uri="{FF2B5EF4-FFF2-40B4-BE49-F238E27FC236}">
                <a16:creationId xmlns:a16="http://schemas.microsoft.com/office/drawing/2014/main" id="{9F76A51B-A740-5EA5-477F-42182383C5FF}"/>
              </a:ext>
            </a:extLst>
          </p:cNvPr>
          <p:cNvSpPr>
            <a:spLocks noGrp="1"/>
          </p:cNvSpPr>
          <p:nvPr>
            <p:ph type="sldNum" sz="quarter" idx="17"/>
          </p:nvPr>
        </p:nvSpPr>
        <p:spPr>
          <a:xfrm>
            <a:off x="8199682" y="6343955"/>
            <a:ext cx="429207" cy="365125"/>
          </a:xfrm>
          <a:prstGeom prst="rect">
            <a:avLst/>
          </a:prstGeom>
        </p:spPr>
        <p:txBody>
          <a:bodyPr>
            <a:noAutofit/>
          </a:bodyPr>
          <a:lstStyle/>
          <a:p>
            <a:fld id="{AEAA3239-9EA4-4A65-A281-97F994456D9F}" type="slidenum">
              <a:rPr lang="en-US" smtClean="0"/>
              <a:t>‹#›</a:t>
            </a:fld>
            <a:endParaRPr lang="en-US"/>
          </a:p>
        </p:txBody>
      </p:sp>
      <p:sp>
        <p:nvSpPr>
          <p:cNvPr id="20" name="Picture Placeholder 15">
            <a:extLst>
              <a:ext uri="{FF2B5EF4-FFF2-40B4-BE49-F238E27FC236}">
                <a16:creationId xmlns:a16="http://schemas.microsoft.com/office/drawing/2014/main" id="{5FA75C2B-3307-6106-9020-5A6F5C28CE54}"/>
              </a:ext>
            </a:extLst>
          </p:cNvPr>
          <p:cNvSpPr>
            <a:spLocks noGrp="1"/>
          </p:cNvSpPr>
          <p:nvPr>
            <p:ph type="pic" sz="quarter" idx="18" hasCustomPrompt="1"/>
          </p:nvPr>
        </p:nvSpPr>
        <p:spPr>
          <a:xfrm>
            <a:off x="9521861" y="269622"/>
            <a:ext cx="2395728" cy="6309360"/>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24623614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with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0CC6F6-0F36-4E6D-DC3B-944BDE9BB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575763"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Title 1">
            <a:extLst>
              <a:ext uri="{FF2B5EF4-FFF2-40B4-BE49-F238E27FC236}">
                <a16:creationId xmlns:a16="http://schemas.microsoft.com/office/drawing/2014/main" id="{B3337ACC-66A8-D3EE-ADA8-E5899EA2C03B}"/>
              </a:ext>
            </a:extLst>
          </p:cNvPr>
          <p:cNvSpPr>
            <a:spLocks noGrp="1"/>
          </p:cNvSpPr>
          <p:nvPr>
            <p:ph type="title" hasCustomPrompt="1"/>
          </p:nvPr>
        </p:nvSpPr>
        <p:spPr>
          <a:xfrm>
            <a:off x="5192037" y="685800"/>
            <a:ext cx="6384266" cy="1532787"/>
          </a:xfrm>
          <a:prstGeom prst="rect">
            <a:avLst/>
          </a:prstGeom>
        </p:spPr>
        <p:txBody>
          <a:bodyPr anchor="b">
            <a:noAutofit/>
          </a:bodyPr>
          <a:lstStyle>
            <a:lvl1pPr>
              <a:defRPr sz="4000"/>
            </a:lvl1pPr>
          </a:lstStyle>
          <a:p>
            <a:r>
              <a:rPr lang="en-US"/>
              <a:t>Agenda</a:t>
            </a:r>
          </a:p>
        </p:txBody>
      </p:sp>
      <p:sp>
        <p:nvSpPr>
          <p:cNvPr id="14" name="Picture Placeholder 24">
            <a:extLst>
              <a:ext uri="{FF2B5EF4-FFF2-40B4-BE49-F238E27FC236}">
                <a16:creationId xmlns:a16="http://schemas.microsoft.com/office/drawing/2014/main" id="{15B18755-94AA-6BC3-BF5F-5FBE9DCD3CC9}"/>
              </a:ext>
            </a:extLst>
          </p:cNvPr>
          <p:cNvSpPr>
            <a:spLocks noGrp="1"/>
          </p:cNvSpPr>
          <p:nvPr>
            <p:ph type="pic" sz="quarter" idx="17" hasCustomPrompt="1"/>
          </p:nvPr>
        </p:nvSpPr>
        <p:spPr>
          <a:xfrm>
            <a:off x="276201" y="233172"/>
            <a:ext cx="4023360" cy="6391656"/>
          </a:xfrm>
          <a:blipFill>
            <a:blip r:embed="rId2">
              <a:alphaModFix amt="60000"/>
            </a:blip>
            <a:stretch>
              <a:fillRect/>
            </a:stretch>
          </a:blipFill>
        </p:spPr>
        <p:txBody>
          <a:bodyPr/>
          <a:lstStyle>
            <a:lvl1pPr>
              <a:defRPr/>
            </a:lvl1pPr>
          </a:lstStyle>
          <a:p>
            <a:r>
              <a:rPr lang="en-US" dirty="0"/>
              <a:t> </a:t>
            </a:r>
          </a:p>
        </p:txBody>
      </p:sp>
      <p:cxnSp>
        <p:nvCxnSpPr>
          <p:cNvPr id="10" name="Straight Connector 9">
            <a:extLst>
              <a:ext uri="{FF2B5EF4-FFF2-40B4-BE49-F238E27FC236}">
                <a16:creationId xmlns:a16="http://schemas.microsoft.com/office/drawing/2014/main" id="{D8828F05-5102-DECF-D23D-45D10DF04ED1}"/>
              </a:ext>
            </a:extLst>
          </p:cNvPr>
          <p:cNvCxnSpPr>
            <a:cxnSpLocks/>
          </p:cNvCxnSpPr>
          <p:nvPr userDrawn="1"/>
        </p:nvCxnSpPr>
        <p:spPr>
          <a:xfrm>
            <a:off x="5296812" y="2494921"/>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6">
            <a:extLst>
              <a:ext uri="{FF2B5EF4-FFF2-40B4-BE49-F238E27FC236}">
                <a16:creationId xmlns:a16="http://schemas.microsoft.com/office/drawing/2014/main" id="{9B592AC5-89CD-4A5B-6EC1-2622ED92A8B3}"/>
              </a:ext>
            </a:extLst>
          </p:cNvPr>
          <p:cNvSpPr>
            <a:spLocks noGrp="1"/>
          </p:cNvSpPr>
          <p:nvPr>
            <p:ph sz="quarter" idx="15"/>
          </p:nvPr>
        </p:nvSpPr>
        <p:spPr>
          <a:xfrm>
            <a:off x="5195084" y="2771255"/>
            <a:ext cx="6384266" cy="3252513"/>
          </a:xfrm>
        </p:spPr>
        <p:txBody>
          <a:bodyPr>
            <a:noAutofit/>
          </a:bodyPr>
          <a:lstStyle>
            <a:lvl1pPr marL="342900" indent="-342900">
              <a:lnSpc>
                <a:spcPct val="130000"/>
              </a:lnSpc>
              <a:buFont typeface="+mj-lt"/>
              <a:buAutoNum type="arabicPeriod"/>
              <a:defRPr sz="1800" cap="all" baseline="0"/>
            </a:lvl1pPr>
            <a:lvl2pPr marL="571500" indent="-342900">
              <a:buFont typeface="+mj-lt"/>
              <a:buAutoNum type="alphaLcPeriod"/>
              <a:defRPr sz="1800" cap="all"/>
            </a:lvl2pPr>
            <a:lvl3pPr marL="800100" indent="-342900">
              <a:buFont typeface="+mj-lt"/>
              <a:buAutoNum type="romanLcPeriod"/>
              <a:defRPr sz="1800" cap="all"/>
            </a:lvl3pPr>
            <a:lvl4pPr marL="1028700" indent="-342900">
              <a:buFont typeface="+mj-lt"/>
              <a:buAutoNum type="arabicParenR"/>
              <a:defRPr sz="1800" cap="all"/>
            </a:lvl4pPr>
            <a:lvl5pPr marL="1257300" indent="-342900">
              <a:buFont typeface="+mj-lt"/>
              <a:buAutoNum type="alphaLcParenR"/>
              <a:defRPr sz="1800" cap="all"/>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5192038" y="6343955"/>
            <a:ext cx="2985400" cy="365125"/>
          </a:xfrm>
          <a:prstGeom prst="rect">
            <a:avLst/>
          </a:prstGeom>
        </p:spPr>
        <p:txBody>
          <a:bodyPr>
            <a:noAutofit/>
          </a:body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535886" y="6343955"/>
            <a:ext cx="1553108" cy="365125"/>
          </a:xfrm>
          <a:prstGeom prst="rect">
            <a:avLst/>
          </a:prstGeom>
        </p:spPr>
        <p:txBody>
          <a:bodyPr>
            <a:noAutofit/>
          </a:bodyPr>
          <a:lstStyle/>
          <a:p>
            <a:r>
              <a:rPr lang="en-US"/>
              <a:t>20xx</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576303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A6EA59-28D6-DA53-6F3E-EF38136F981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flipV="1">
            <a:off x="9970657" y="4426541"/>
            <a:ext cx="1785984" cy="2211229"/>
            <a:chOff x="3125006" y="3171595"/>
            <a:chExt cx="1785984" cy="2211229"/>
          </a:xfrm>
        </p:grpSpPr>
        <p:grpSp>
          <p:nvGrpSpPr>
            <p:cNvPr id="8" name="Group 7">
              <a:extLst>
                <a:ext uri="{FF2B5EF4-FFF2-40B4-BE49-F238E27FC236}">
                  <a16:creationId xmlns:a16="http://schemas.microsoft.com/office/drawing/2014/main" id="{32FCA871-839C-CEC7-2429-2FB727ED154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 name="Straight Connector 11">
                <a:extLst>
                  <a:ext uri="{FF2B5EF4-FFF2-40B4-BE49-F238E27FC236}">
                    <a16:creationId xmlns:a16="http://schemas.microsoft.com/office/drawing/2014/main" id="{294CE533-E091-38A9-12CE-9D47E91484D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C87F8D-8670-D62F-6A3D-320EB05E7C6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30">
                <a:extLst>
                  <a:ext uri="{FF2B5EF4-FFF2-40B4-BE49-F238E27FC236}">
                    <a16:creationId xmlns:a16="http://schemas.microsoft.com/office/drawing/2014/main" id="{658C07E6-9AB5-F814-07D0-179C8EA4C1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0">
                <a:extLst>
                  <a:ext uri="{FF2B5EF4-FFF2-40B4-BE49-F238E27FC236}">
                    <a16:creationId xmlns:a16="http://schemas.microsoft.com/office/drawing/2014/main" id="{312A15F3-AD33-F4D5-DB86-AB66803005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BDE8181-8F3F-D7BB-5383-9E342A3280E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 name="Freeform: Shape 141">
                <a:extLst>
                  <a:ext uri="{FF2B5EF4-FFF2-40B4-BE49-F238E27FC236}">
                    <a16:creationId xmlns:a16="http://schemas.microsoft.com/office/drawing/2014/main" id="{B248150E-6D66-9535-F0D8-EA9C79BC60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Freeform: Shape 142">
                <a:extLst>
                  <a:ext uri="{FF2B5EF4-FFF2-40B4-BE49-F238E27FC236}">
                    <a16:creationId xmlns:a16="http://schemas.microsoft.com/office/drawing/2014/main" id="{4A3475E1-5BDA-CFB0-E1B9-6A85E4E03A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cxnSp>
        <p:nvCxnSpPr>
          <p:cNvPr id="17" name="Straight Connector 16">
            <a:extLst>
              <a:ext uri="{FF2B5EF4-FFF2-40B4-BE49-F238E27FC236}">
                <a16:creationId xmlns:a16="http://schemas.microsoft.com/office/drawing/2014/main" id="{56185C57-0CFE-3698-7D7A-034CA9A84ACC}"/>
              </a:ext>
            </a:extLst>
          </p:cNvPr>
          <p:cNvCxnSpPr>
            <a:cxnSpLocks/>
          </p:cNvCxnSpPr>
          <p:nvPr/>
        </p:nvCxnSpPr>
        <p:spPr>
          <a:xfrm rot="16200000" flipH="1">
            <a:off x="4476023" y="3429000"/>
            <a:ext cx="54864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4A3E2E5C-03FE-F488-47C1-088F8046CA14}"/>
              </a:ext>
            </a:extLst>
          </p:cNvPr>
          <p:cNvSpPr>
            <a:spLocks noGrp="1"/>
          </p:cNvSpPr>
          <p:nvPr>
            <p:ph type="title"/>
          </p:nvPr>
        </p:nvSpPr>
        <p:spPr>
          <a:xfrm>
            <a:off x="612649" y="2197571"/>
            <a:ext cx="3661890" cy="2483849"/>
          </a:xfrm>
        </p:spPr>
        <p:txBody>
          <a:bodyPr anchor="ctr"/>
          <a:lstStyle/>
          <a:p>
            <a:r>
              <a:rPr lang="en-US" dirty="0"/>
              <a:t>Click to edit Master title style</a:t>
            </a:r>
          </a:p>
        </p:txBody>
      </p:sp>
      <p:sp>
        <p:nvSpPr>
          <p:cNvPr id="36" name="Content Placeholder 7">
            <a:extLst>
              <a:ext uri="{FF2B5EF4-FFF2-40B4-BE49-F238E27FC236}">
                <a16:creationId xmlns:a16="http://schemas.microsoft.com/office/drawing/2014/main" id="{0FCDC937-73DD-F5B2-569F-F51B88EDE4C0}"/>
              </a:ext>
            </a:extLst>
          </p:cNvPr>
          <p:cNvSpPr>
            <a:spLocks noGrp="1"/>
          </p:cNvSpPr>
          <p:nvPr>
            <p:ph sz="quarter" idx="14"/>
          </p:nvPr>
        </p:nvSpPr>
        <p:spPr>
          <a:xfrm>
            <a:off x="5181600" y="2199132"/>
            <a:ext cx="4325112" cy="2459736"/>
          </a:xfrm>
        </p:spPr>
        <p:txBody>
          <a:bodyPr anchor="ctr" anchorCtr="0">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053646"/>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053646"/>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053646"/>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5815450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3" name="Frame">
            <a:extLst>
              <a:ext uri="{FF2B5EF4-FFF2-40B4-BE49-F238E27FC236}">
                <a16:creationId xmlns:a16="http://schemas.microsoft.com/office/drawing/2014/main" id="{0A3B5A60-DF42-D2CD-2CEF-35252D05C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66999" y="-2667001"/>
            <a:ext cx="6858003" cy="12192000"/>
          </a:xfrm>
          <a:custGeom>
            <a:avLst/>
            <a:gdLst>
              <a:gd name="connsiteX0" fmla="*/ 233174 w 6858003"/>
              <a:gd name="connsiteY0" fmla="*/ 11958827 h 12192000"/>
              <a:gd name="connsiteX1" fmla="*/ 6624830 w 6858003"/>
              <a:gd name="connsiteY1" fmla="*/ 11958827 h 12192000"/>
              <a:gd name="connsiteX2" fmla="*/ 6624830 w 6858003"/>
              <a:gd name="connsiteY2" fmla="*/ 233172 h 12192000"/>
              <a:gd name="connsiteX3" fmla="*/ 233174 w 6858003"/>
              <a:gd name="connsiteY3" fmla="*/ 233172 h 12192000"/>
              <a:gd name="connsiteX4" fmla="*/ 0 w 6858003"/>
              <a:gd name="connsiteY4" fmla="*/ 12191999 h 12192000"/>
              <a:gd name="connsiteX5" fmla="*/ 0 w 6858003"/>
              <a:gd name="connsiteY5" fmla="*/ 11958827 h 12192000"/>
              <a:gd name="connsiteX6" fmla="*/ 2 w 6858003"/>
              <a:gd name="connsiteY6" fmla="*/ 11958827 h 12192000"/>
              <a:gd name="connsiteX7" fmla="*/ 2 w 6858003"/>
              <a:gd name="connsiteY7" fmla="*/ 233172 h 12192000"/>
              <a:gd name="connsiteX8" fmla="*/ 1 w 6858003"/>
              <a:gd name="connsiteY8" fmla="*/ 233172 h 12192000"/>
              <a:gd name="connsiteX9" fmla="*/ 1 w 6858003"/>
              <a:gd name="connsiteY9" fmla="*/ 0 h 12192000"/>
              <a:gd name="connsiteX10" fmla="*/ 2 w 6858003"/>
              <a:gd name="connsiteY10" fmla="*/ 0 h 12192000"/>
              <a:gd name="connsiteX11" fmla="*/ 233174 w 6858003"/>
              <a:gd name="connsiteY11" fmla="*/ 0 h 12192000"/>
              <a:gd name="connsiteX12" fmla="*/ 6624830 w 6858003"/>
              <a:gd name="connsiteY12" fmla="*/ 0 h 12192000"/>
              <a:gd name="connsiteX13" fmla="*/ 6858002 w 6858003"/>
              <a:gd name="connsiteY13" fmla="*/ 0 h 12192000"/>
              <a:gd name="connsiteX14" fmla="*/ 6858003 w 6858003"/>
              <a:gd name="connsiteY14" fmla="*/ 0 h 12192000"/>
              <a:gd name="connsiteX15" fmla="*/ 6858003 w 6858003"/>
              <a:gd name="connsiteY15" fmla="*/ 233172 h 12192000"/>
              <a:gd name="connsiteX16" fmla="*/ 6858002 w 6858003"/>
              <a:gd name="connsiteY16" fmla="*/ 233172 h 12192000"/>
              <a:gd name="connsiteX17" fmla="*/ 6858002 w 6858003"/>
              <a:gd name="connsiteY17" fmla="*/ 11958827 h 12192000"/>
              <a:gd name="connsiteX18" fmla="*/ 6858002 w 6858003"/>
              <a:gd name="connsiteY18" fmla="*/ 12191999 h 12192000"/>
              <a:gd name="connsiteX19" fmla="*/ 6858002 w 6858003"/>
              <a:gd name="connsiteY19" fmla="*/ 12192000 h 12192000"/>
              <a:gd name="connsiteX20" fmla="*/ 6624830 w 6858003"/>
              <a:gd name="connsiteY20" fmla="*/ 12192000 h 12192000"/>
              <a:gd name="connsiteX21" fmla="*/ 6624830 w 6858003"/>
              <a:gd name="connsiteY21" fmla="*/ 12191999 h 12192000"/>
              <a:gd name="connsiteX22" fmla="*/ 233174 w 6858003"/>
              <a:gd name="connsiteY22" fmla="*/ 12191999 h 12192000"/>
              <a:gd name="connsiteX23" fmla="*/ 233174 w 6858003"/>
              <a:gd name="connsiteY23" fmla="*/ 12192000 h 12192000"/>
              <a:gd name="connsiteX24" fmla="*/ 2 w 6858003"/>
              <a:gd name="connsiteY24" fmla="*/ 12192000 h 12192000"/>
              <a:gd name="connsiteX25" fmla="*/ 2 w 6858003"/>
              <a:gd name="connsiteY25" fmla="*/ 1219199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8003" h="12192000">
                <a:moveTo>
                  <a:pt x="233174" y="11958827"/>
                </a:moveTo>
                <a:lnTo>
                  <a:pt x="6624830" y="11958827"/>
                </a:lnTo>
                <a:lnTo>
                  <a:pt x="6624830" y="233172"/>
                </a:lnTo>
                <a:lnTo>
                  <a:pt x="233174" y="233172"/>
                </a:lnTo>
                <a:close/>
                <a:moveTo>
                  <a:pt x="0" y="12191999"/>
                </a:moveTo>
                <a:lnTo>
                  <a:pt x="0" y="11958827"/>
                </a:lnTo>
                <a:lnTo>
                  <a:pt x="2" y="11958827"/>
                </a:lnTo>
                <a:lnTo>
                  <a:pt x="2" y="233172"/>
                </a:lnTo>
                <a:lnTo>
                  <a:pt x="1" y="233172"/>
                </a:lnTo>
                <a:lnTo>
                  <a:pt x="1" y="0"/>
                </a:lnTo>
                <a:lnTo>
                  <a:pt x="2" y="0"/>
                </a:lnTo>
                <a:lnTo>
                  <a:pt x="233174" y="0"/>
                </a:lnTo>
                <a:lnTo>
                  <a:pt x="6624830" y="0"/>
                </a:lnTo>
                <a:lnTo>
                  <a:pt x="6858002" y="0"/>
                </a:lnTo>
                <a:lnTo>
                  <a:pt x="6858003" y="0"/>
                </a:lnTo>
                <a:lnTo>
                  <a:pt x="6858003" y="233172"/>
                </a:lnTo>
                <a:lnTo>
                  <a:pt x="6858002" y="233172"/>
                </a:lnTo>
                <a:lnTo>
                  <a:pt x="6858002" y="11958827"/>
                </a:lnTo>
                <a:lnTo>
                  <a:pt x="6858002" y="12191999"/>
                </a:lnTo>
                <a:lnTo>
                  <a:pt x="6858002" y="12192000"/>
                </a:lnTo>
                <a:lnTo>
                  <a:pt x="6624830" y="12192000"/>
                </a:lnTo>
                <a:lnTo>
                  <a:pt x="6624830" y="12191999"/>
                </a:lnTo>
                <a:lnTo>
                  <a:pt x="233174" y="12191999"/>
                </a:lnTo>
                <a:lnTo>
                  <a:pt x="233174" y="12192000"/>
                </a:lnTo>
                <a:lnTo>
                  <a:pt x="2" y="12192000"/>
                </a:lnTo>
                <a:lnTo>
                  <a:pt x="2" y="12191999"/>
                </a:lnTo>
                <a:close/>
              </a:path>
            </a:pathLst>
          </a:cu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alpha val="20000"/>
                </a:schemeClr>
              </a:solidFill>
            </a:endParaRPr>
          </a:p>
        </p:txBody>
      </p:sp>
      <p:cxnSp>
        <p:nvCxnSpPr>
          <p:cNvPr id="17" name="Straight Connector 16">
            <a:extLst>
              <a:ext uri="{FF2B5EF4-FFF2-40B4-BE49-F238E27FC236}">
                <a16:creationId xmlns:a16="http://schemas.microsoft.com/office/drawing/2014/main" id="{56185C57-0CFE-3698-7D7A-034CA9A84ACC}"/>
              </a:ext>
            </a:extLst>
          </p:cNvPr>
          <p:cNvCxnSpPr>
            <a:cxnSpLocks/>
          </p:cNvCxnSpPr>
          <p:nvPr userDrawn="1"/>
        </p:nvCxnSpPr>
        <p:spPr>
          <a:xfrm rot="16200000" flipH="1">
            <a:off x="4476023" y="3429000"/>
            <a:ext cx="54864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61DD36E2-CAE6-8C77-72F4-2AF2403154B2}"/>
              </a:ext>
            </a:extLst>
          </p:cNvPr>
          <p:cNvSpPr>
            <a:spLocks noGrp="1"/>
          </p:cNvSpPr>
          <p:nvPr>
            <p:ph type="title"/>
          </p:nvPr>
        </p:nvSpPr>
        <p:spPr>
          <a:xfrm>
            <a:off x="609601" y="2199132"/>
            <a:ext cx="3664938" cy="2459736"/>
          </a:xfrm>
        </p:spPr>
        <p:txBody>
          <a:bodyPr anchor="ctr"/>
          <a:lstStyle/>
          <a:p>
            <a:r>
              <a:rPr lang="en-US"/>
              <a:t>Click to edit Master title style</a:t>
            </a:r>
          </a:p>
        </p:txBody>
      </p:sp>
      <p:sp>
        <p:nvSpPr>
          <p:cNvPr id="36" name="Content Placeholder 7">
            <a:extLst>
              <a:ext uri="{FF2B5EF4-FFF2-40B4-BE49-F238E27FC236}">
                <a16:creationId xmlns:a16="http://schemas.microsoft.com/office/drawing/2014/main" id="{0FCDC937-73DD-F5B2-569F-F51B88EDE4C0}"/>
              </a:ext>
            </a:extLst>
          </p:cNvPr>
          <p:cNvSpPr>
            <a:spLocks noGrp="1"/>
          </p:cNvSpPr>
          <p:nvPr>
            <p:ph sz="quarter" idx="14"/>
          </p:nvPr>
        </p:nvSpPr>
        <p:spPr>
          <a:xfrm>
            <a:off x="5181600" y="2199132"/>
            <a:ext cx="4325112" cy="2459736"/>
          </a:xfrm>
        </p:spPr>
        <p:txBody>
          <a:bodyPr anchor="ctr" anchorCtr="0">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053646"/>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053646"/>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053646"/>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39158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423847272"/>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24D6F1-F825-A697-C77E-EE383A267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698"/>
            <a:ext cx="4104807"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8" name="Title 1">
            <a:extLst>
              <a:ext uri="{FF2B5EF4-FFF2-40B4-BE49-F238E27FC236}">
                <a16:creationId xmlns:a16="http://schemas.microsoft.com/office/drawing/2014/main" id="{87524C43-05C6-713A-A7A0-5B61D403A310}"/>
              </a:ext>
            </a:extLst>
          </p:cNvPr>
          <p:cNvSpPr>
            <a:spLocks noGrp="1"/>
          </p:cNvSpPr>
          <p:nvPr>
            <p:ph type="title"/>
          </p:nvPr>
        </p:nvSpPr>
        <p:spPr>
          <a:xfrm>
            <a:off x="4724401" y="685805"/>
            <a:ext cx="6858000" cy="919089"/>
          </a:xfrm>
          <a:prstGeom prst="rect">
            <a:avLst/>
          </a:prstGeom>
        </p:spPr>
        <p:txBody>
          <a:bodyPr anchor="b">
            <a:noAutofit/>
          </a:bodyPr>
          <a:lstStyle/>
          <a:p>
            <a:r>
              <a:rPr lang="en-US" dirty="0"/>
              <a:t>Click to edit Master title style</a:t>
            </a:r>
          </a:p>
        </p:txBody>
      </p:sp>
      <p:sp>
        <p:nvSpPr>
          <p:cNvPr id="16" name="Picture Placeholder 15">
            <a:extLst>
              <a:ext uri="{FF2B5EF4-FFF2-40B4-BE49-F238E27FC236}">
                <a16:creationId xmlns:a16="http://schemas.microsoft.com/office/drawing/2014/main" id="{44CABD78-2C2E-D0EC-F3B8-8A2A35209A2D}"/>
              </a:ext>
            </a:extLst>
          </p:cNvPr>
          <p:cNvSpPr>
            <a:spLocks noGrp="1"/>
          </p:cNvSpPr>
          <p:nvPr>
            <p:ph type="pic" sz="quarter" idx="18" hasCustomPrompt="1"/>
          </p:nvPr>
        </p:nvSpPr>
        <p:spPr>
          <a:xfrm>
            <a:off x="273895" y="269622"/>
            <a:ext cx="3557016" cy="6309360"/>
          </a:xfrm>
          <a:blipFill>
            <a:blip r:embed="rId2">
              <a:alphaModFix amt="60000"/>
            </a:blip>
            <a:stretch>
              <a:fillRect/>
            </a:stretch>
          </a:blipFill>
        </p:spPr>
        <p:txBody>
          <a:bodyPr/>
          <a:lstStyle>
            <a:lvl1pPr>
              <a:defRPr/>
            </a:lvl1pPr>
          </a:lstStyle>
          <a:p>
            <a:r>
              <a:rPr lang="en-US" dirty="0"/>
              <a:t> </a:t>
            </a:r>
          </a:p>
        </p:txBody>
      </p:sp>
      <p:sp>
        <p:nvSpPr>
          <p:cNvPr id="19" name="Content Placeholder 7">
            <a:extLst>
              <a:ext uri="{FF2B5EF4-FFF2-40B4-BE49-F238E27FC236}">
                <a16:creationId xmlns:a16="http://schemas.microsoft.com/office/drawing/2014/main" id="{FACA9154-AC02-B86A-D855-99A470C6C8EF}"/>
              </a:ext>
            </a:extLst>
          </p:cNvPr>
          <p:cNvSpPr>
            <a:spLocks noGrp="1"/>
          </p:cNvSpPr>
          <p:nvPr>
            <p:ph sz="quarter" idx="14"/>
          </p:nvPr>
        </p:nvSpPr>
        <p:spPr>
          <a:xfrm>
            <a:off x="4718304" y="2209800"/>
            <a:ext cx="685799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EDA75CD6-1692-0933-12E2-EB8CE59CAA5E}"/>
              </a:ext>
            </a:extLst>
          </p:cNvPr>
          <p:cNvCxnSpPr>
            <a:cxnSpLocks/>
          </p:cNvCxnSpPr>
          <p:nvPr userDrawn="1"/>
        </p:nvCxnSpPr>
        <p:spPr>
          <a:xfrm>
            <a:off x="4816981" y="190734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4718304" y="6343955"/>
            <a:ext cx="3364903" cy="365125"/>
          </a:xfrm>
          <a:prstGeom prst="rect">
            <a:avLst/>
          </a:prstGeom>
        </p:spPr>
        <p:txBody>
          <a:bodyPr>
            <a:noAutofit/>
          </a:bodyPr>
          <a:lstStyle/>
          <a:p>
            <a:r>
              <a:rPr lang="en-US"/>
              <a:t>Sample Footer Text</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9030713" y="6343955"/>
            <a:ext cx="2060808" cy="365125"/>
          </a:xfrm>
          <a:prstGeom prst="rect">
            <a:avLst/>
          </a:prstGeom>
        </p:spPr>
        <p:txBody>
          <a:bodyPr>
            <a:noAutofit/>
          </a:bodyPr>
          <a:lstStyle/>
          <a:p>
            <a:r>
              <a:rPr lang="en-US"/>
              <a:t>20xx</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30893579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246C31-A056-2D2B-EB3A-8C1B0178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4698"/>
            <a:ext cx="2944366"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3" name="Title 1">
            <a:extLst>
              <a:ext uri="{FF2B5EF4-FFF2-40B4-BE49-F238E27FC236}">
                <a16:creationId xmlns:a16="http://schemas.microsoft.com/office/drawing/2014/main" id="{D7F4F31B-033B-01E7-065C-C1E9FF6C07F9}"/>
              </a:ext>
            </a:extLst>
          </p:cNvPr>
          <p:cNvSpPr>
            <a:spLocks noGrp="1"/>
          </p:cNvSpPr>
          <p:nvPr>
            <p:ph type="title"/>
          </p:nvPr>
        </p:nvSpPr>
        <p:spPr>
          <a:xfrm>
            <a:off x="3557014" y="709099"/>
            <a:ext cx="8019289" cy="891101"/>
          </a:xfrm>
          <a:prstGeom prst="rect">
            <a:avLst/>
          </a:prstGeom>
        </p:spPr>
        <p:txBody>
          <a:bodyPr anchor="b">
            <a:noAutofit/>
          </a:bodyPr>
          <a:lstStyle>
            <a:lvl1pPr>
              <a:defRPr sz="3200"/>
            </a:lvl1pPr>
          </a:lstStyle>
          <a:p>
            <a:r>
              <a:rPr lang="en-US" dirty="0"/>
              <a:t>Click to edit Master title style</a:t>
            </a:r>
          </a:p>
        </p:txBody>
      </p:sp>
      <p:sp>
        <p:nvSpPr>
          <p:cNvPr id="10" name="Picture Placeholder 15">
            <a:extLst>
              <a:ext uri="{FF2B5EF4-FFF2-40B4-BE49-F238E27FC236}">
                <a16:creationId xmlns:a16="http://schemas.microsoft.com/office/drawing/2014/main" id="{6DECEA09-BF69-1A41-377F-55B34707197E}"/>
              </a:ext>
            </a:extLst>
          </p:cNvPr>
          <p:cNvSpPr>
            <a:spLocks noGrp="1"/>
          </p:cNvSpPr>
          <p:nvPr>
            <p:ph type="pic" sz="quarter" idx="18" hasCustomPrompt="1"/>
          </p:nvPr>
        </p:nvSpPr>
        <p:spPr>
          <a:xfrm>
            <a:off x="269746" y="269622"/>
            <a:ext cx="2395728" cy="6309360"/>
          </a:xfrm>
          <a:blipFill>
            <a:blip r:embed="rId2">
              <a:alphaModFix amt="60000"/>
            </a:blip>
            <a:stretch>
              <a:fillRect/>
            </a:stretch>
          </a:blipFill>
        </p:spPr>
        <p:txBody>
          <a:bodyPr/>
          <a:lstStyle>
            <a:lvl1pPr>
              <a:defRPr/>
            </a:lvl1pPr>
          </a:lstStyle>
          <a:p>
            <a:r>
              <a:rPr lang="en-US" dirty="0"/>
              <a:t> </a:t>
            </a:r>
          </a:p>
        </p:txBody>
      </p:sp>
      <p:sp>
        <p:nvSpPr>
          <p:cNvPr id="12" name="Content Placeholder 7">
            <a:extLst>
              <a:ext uri="{FF2B5EF4-FFF2-40B4-BE49-F238E27FC236}">
                <a16:creationId xmlns:a16="http://schemas.microsoft.com/office/drawing/2014/main" id="{264E6032-E2DD-DC72-9E75-BAB830416F45}"/>
              </a:ext>
            </a:extLst>
          </p:cNvPr>
          <p:cNvSpPr>
            <a:spLocks noGrp="1"/>
          </p:cNvSpPr>
          <p:nvPr>
            <p:ph sz="quarter" idx="14"/>
          </p:nvPr>
        </p:nvSpPr>
        <p:spPr>
          <a:xfrm>
            <a:off x="3557014" y="2200614"/>
            <a:ext cx="801928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3557014" y="6343955"/>
            <a:ext cx="3422906" cy="365125"/>
          </a:xfrm>
          <a:prstGeom prst="rect">
            <a:avLst/>
          </a:prstGeom>
        </p:spPr>
        <p:txBody>
          <a:bodyPr>
            <a:noAutofit/>
          </a:bodyPr>
          <a:lstStyle/>
          <a:p>
            <a:r>
              <a:rPr lang="en-US"/>
              <a:t>Sample Footer Text</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8945699" y="6343955"/>
            <a:ext cx="2150873" cy="365125"/>
          </a:xfrm>
          <a:prstGeom prst="rect">
            <a:avLst/>
          </a:prstGeom>
        </p:spPr>
        <p:txBody>
          <a:bodyPr>
            <a:noAutofit/>
          </a:bodyPr>
          <a:lstStyle/>
          <a:p>
            <a:r>
              <a:rPr lang="en-US"/>
              <a:t>20xx</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cxnSp>
        <p:nvCxnSpPr>
          <p:cNvPr id="2" name="Straight Connector 1">
            <a:extLst>
              <a:ext uri="{FF2B5EF4-FFF2-40B4-BE49-F238E27FC236}">
                <a16:creationId xmlns:a16="http://schemas.microsoft.com/office/drawing/2014/main" id="{9727AEE3-AD29-F7D6-BFA0-59B889778837}"/>
              </a:ext>
            </a:extLst>
          </p:cNvPr>
          <p:cNvCxnSpPr>
            <a:cxnSpLocks/>
          </p:cNvCxnSpPr>
          <p:nvPr userDrawn="1"/>
        </p:nvCxnSpPr>
        <p:spPr>
          <a:xfrm>
            <a:off x="3661789" y="190040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886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5C2E769-CE9C-F713-6844-D0DBB458CE18}"/>
              </a:ext>
            </a:extLst>
          </p:cNvPr>
          <p:cNvCxnSpPr>
            <a:cxnSpLocks/>
          </p:cNvCxnSpPr>
          <p:nvPr userDrawn="1"/>
        </p:nvCxnSpPr>
        <p:spPr>
          <a:xfrm>
            <a:off x="8029448" y="185726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EB2937D-47DC-BF81-9ACE-6E67A57245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698"/>
            <a:ext cx="73121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6" name="Title 1">
            <a:extLst>
              <a:ext uri="{FF2B5EF4-FFF2-40B4-BE49-F238E27FC236}">
                <a16:creationId xmlns:a16="http://schemas.microsoft.com/office/drawing/2014/main" id="{3011DB78-8965-7609-C35E-80AF7F5B774C}"/>
              </a:ext>
            </a:extLst>
          </p:cNvPr>
          <p:cNvSpPr>
            <a:spLocks noGrp="1"/>
          </p:cNvSpPr>
          <p:nvPr>
            <p:ph type="title"/>
          </p:nvPr>
        </p:nvSpPr>
        <p:spPr>
          <a:xfrm>
            <a:off x="7924800" y="671136"/>
            <a:ext cx="3657474" cy="909797"/>
          </a:xfrm>
          <a:prstGeom prst="rect">
            <a:avLst/>
          </a:prstGeom>
        </p:spPr>
        <p:txBody>
          <a:bodyPr anchor="b">
            <a:noAutofit/>
          </a:bodyPr>
          <a:lstStyle>
            <a:lvl1pPr>
              <a:defRPr sz="3200"/>
            </a:lvl1pPr>
          </a:lstStyle>
          <a:p>
            <a:r>
              <a:rPr lang="en-US" dirty="0"/>
              <a:t>Click to edit Master title style</a:t>
            </a:r>
          </a:p>
        </p:txBody>
      </p:sp>
      <p:sp>
        <p:nvSpPr>
          <p:cNvPr id="16" name="Picture Placeholder 15">
            <a:extLst>
              <a:ext uri="{FF2B5EF4-FFF2-40B4-BE49-F238E27FC236}">
                <a16:creationId xmlns:a16="http://schemas.microsoft.com/office/drawing/2014/main" id="{E6A4CFA5-203B-9204-E7F5-11EF9CE3C387}"/>
              </a:ext>
            </a:extLst>
          </p:cNvPr>
          <p:cNvSpPr>
            <a:spLocks noGrp="1"/>
          </p:cNvSpPr>
          <p:nvPr>
            <p:ph type="pic" sz="quarter" idx="18" hasCustomPrompt="1"/>
          </p:nvPr>
        </p:nvSpPr>
        <p:spPr>
          <a:xfrm>
            <a:off x="272796" y="269622"/>
            <a:ext cx="6766560" cy="6309360"/>
          </a:xfrm>
          <a:blipFill>
            <a:blip r:embed="rId2">
              <a:alphaModFix amt="60000"/>
            </a:blip>
            <a:stretch>
              <a:fillRect/>
            </a:stretch>
          </a:blipFill>
        </p:spPr>
        <p:txBody>
          <a:bodyPr/>
          <a:lstStyle>
            <a:lvl1pPr>
              <a:defRPr/>
            </a:lvl1pPr>
          </a:lstStyle>
          <a:p>
            <a:r>
              <a:rPr lang="en-US" dirty="0"/>
              <a:t> </a:t>
            </a:r>
          </a:p>
        </p:txBody>
      </p:sp>
      <p:sp>
        <p:nvSpPr>
          <p:cNvPr id="7" name="Content Placeholder 7">
            <a:extLst>
              <a:ext uri="{FF2B5EF4-FFF2-40B4-BE49-F238E27FC236}">
                <a16:creationId xmlns:a16="http://schemas.microsoft.com/office/drawing/2014/main" id="{C241E3CA-9184-3359-07D1-2172C4BB2F46}"/>
              </a:ext>
            </a:extLst>
          </p:cNvPr>
          <p:cNvSpPr>
            <a:spLocks noGrp="1"/>
          </p:cNvSpPr>
          <p:nvPr>
            <p:ph sz="quarter" idx="14"/>
          </p:nvPr>
        </p:nvSpPr>
        <p:spPr>
          <a:xfrm>
            <a:off x="7924801" y="2133602"/>
            <a:ext cx="3657600" cy="205739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8">
            <a:extLst>
              <a:ext uri="{FF2B5EF4-FFF2-40B4-BE49-F238E27FC236}">
                <a16:creationId xmlns:a16="http://schemas.microsoft.com/office/drawing/2014/main" id="{3822FD9A-C9C0-E27F-705F-B30E4B512FDF}"/>
              </a:ext>
            </a:extLst>
          </p:cNvPr>
          <p:cNvSpPr>
            <a:spLocks noGrp="1"/>
          </p:cNvSpPr>
          <p:nvPr>
            <p:ph type="ftr" sz="quarter" idx="16"/>
          </p:nvPr>
        </p:nvSpPr>
        <p:spPr>
          <a:xfrm>
            <a:off x="7924800" y="6343955"/>
            <a:ext cx="1637337" cy="365125"/>
          </a:xfrm>
          <a:prstGeom prst="rect">
            <a:avLst/>
          </a:prstGeom>
        </p:spPr>
        <p:txBody>
          <a:bodyPr/>
          <a:lstStyle/>
          <a:p>
            <a:r>
              <a:rPr lang="en-US"/>
              <a:t>Sample Footer Text</a:t>
            </a:r>
          </a:p>
        </p:txBody>
      </p:sp>
      <p:sp>
        <p:nvSpPr>
          <p:cNvPr id="4" name="Date Placeholder 3">
            <a:extLst>
              <a:ext uri="{FF2B5EF4-FFF2-40B4-BE49-F238E27FC236}">
                <a16:creationId xmlns:a16="http://schemas.microsoft.com/office/drawing/2014/main" id="{497E974A-B754-DA38-ADA3-45911636DA7D}"/>
              </a:ext>
            </a:extLst>
          </p:cNvPr>
          <p:cNvSpPr>
            <a:spLocks noGrp="1"/>
          </p:cNvSpPr>
          <p:nvPr>
            <p:ph type="dt" sz="half" idx="15"/>
          </p:nvPr>
        </p:nvSpPr>
        <p:spPr>
          <a:xfrm>
            <a:off x="10174785" y="6343955"/>
            <a:ext cx="949766" cy="365125"/>
          </a:xfrm>
          <a:prstGeom prst="rect">
            <a:avLst/>
          </a:prstGeom>
        </p:spPr>
        <p:txBody>
          <a:bodyPr/>
          <a:lstStyle/>
          <a:p>
            <a:r>
              <a:rPr lang="en-US"/>
              <a:t>20xx</a:t>
            </a:r>
          </a:p>
        </p:txBody>
      </p:sp>
      <p:sp>
        <p:nvSpPr>
          <p:cNvPr id="14" name="Slide Number Placeholder 9">
            <a:extLst>
              <a:ext uri="{FF2B5EF4-FFF2-40B4-BE49-F238E27FC236}">
                <a16:creationId xmlns:a16="http://schemas.microsoft.com/office/drawing/2014/main" id="{38B0FACB-4CC5-0738-E059-C2E9D2B56C75}"/>
              </a:ext>
            </a:extLst>
          </p:cNvPr>
          <p:cNvSpPr>
            <a:spLocks noGrp="1"/>
          </p:cNvSpPr>
          <p:nvPr>
            <p:ph type="sldNum" sz="quarter" idx="17"/>
          </p:nvPr>
        </p:nvSpPr>
        <p:spPr>
          <a:xfrm>
            <a:off x="11153067"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3170958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Picture 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58D487-A1F1-683A-BAB0-CF458881A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79848" y="0"/>
            <a:ext cx="73121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7" name="Title 1">
            <a:extLst>
              <a:ext uri="{FF2B5EF4-FFF2-40B4-BE49-F238E27FC236}">
                <a16:creationId xmlns:a16="http://schemas.microsoft.com/office/drawing/2014/main" id="{ACD7794F-E7D5-AAA7-1586-2916735DFAD0}"/>
              </a:ext>
            </a:extLst>
          </p:cNvPr>
          <p:cNvSpPr>
            <a:spLocks noGrp="1"/>
          </p:cNvSpPr>
          <p:nvPr>
            <p:ph type="title"/>
          </p:nvPr>
        </p:nvSpPr>
        <p:spPr>
          <a:xfrm>
            <a:off x="609600" y="671136"/>
            <a:ext cx="3657474" cy="909797"/>
          </a:xfrm>
          <a:prstGeom prst="rect">
            <a:avLst/>
          </a:prstGeom>
        </p:spPr>
        <p:txBody>
          <a:bodyPr anchor="b">
            <a:noAutofit/>
          </a:bodyPr>
          <a:lstStyle>
            <a:lvl1pPr>
              <a:defRPr sz="3200"/>
            </a:lvl1pPr>
          </a:lstStyle>
          <a:p>
            <a:r>
              <a:rPr lang="en-US" dirty="0"/>
              <a:t>Click to edit Master title style</a:t>
            </a:r>
          </a:p>
        </p:txBody>
      </p:sp>
      <p:sp>
        <p:nvSpPr>
          <p:cNvPr id="4" name="Content Placeholder 7">
            <a:extLst>
              <a:ext uri="{FF2B5EF4-FFF2-40B4-BE49-F238E27FC236}">
                <a16:creationId xmlns:a16="http://schemas.microsoft.com/office/drawing/2014/main" id="{060857C7-82E4-7465-780B-F61FDE2F4044}"/>
              </a:ext>
            </a:extLst>
          </p:cNvPr>
          <p:cNvSpPr>
            <a:spLocks noGrp="1"/>
          </p:cNvSpPr>
          <p:nvPr>
            <p:ph sz="quarter" idx="14"/>
          </p:nvPr>
        </p:nvSpPr>
        <p:spPr>
          <a:xfrm>
            <a:off x="609601" y="2133601"/>
            <a:ext cx="3657600" cy="2057400"/>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8">
            <a:extLst>
              <a:ext uri="{FF2B5EF4-FFF2-40B4-BE49-F238E27FC236}">
                <a16:creationId xmlns:a16="http://schemas.microsoft.com/office/drawing/2014/main" id="{F80C8C98-47A2-E988-3AE6-34783DFB0E00}"/>
              </a:ext>
            </a:extLst>
          </p:cNvPr>
          <p:cNvSpPr>
            <a:spLocks noGrp="1"/>
          </p:cNvSpPr>
          <p:nvPr>
            <p:ph type="ftr" sz="quarter" idx="16"/>
          </p:nvPr>
        </p:nvSpPr>
        <p:spPr>
          <a:xfrm>
            <a:off x="609600" y="6343955"/>
            <a:ext cx="1637337" cy="365125"/>
          </a:xfrm>
          <a:prstGeom prst="rect">
            <a:avLst/>
          </a:prstGeom>
        </p:spPr>
        <p:txBody>
          <a:bodyPr/>
          <a:lstStyle/>
          <a:p>
            <a:r>
              <a:rPr lang="en-US"/>
              <a:t>Sample Footer Text</a:t>
            </a:r>
          </a:p>
        </p:txBody>
      </p:sp>
      <p:sp>
        <p:nvSpPr>
          <p:cNvPr id="15" name="Date Placeholder 3">
            <a:extLst>
              <a:ext uri="{FF2B5EF4-FFF2-40B4-BE49-F238E27FC236}">
                <a16:creationId xmlns:a16="http://schemas.microsoft.com/office/drawing/2014/main" id="{06918495-7937-AB95-AE9B-E73858FCDCCB}"/>
              </a:ext>
            </a:extLst>
          </p:cNvPr>
          <p:cNvSpPr>
            <a:spLocks noGrp="1"/>
          </p:cNvSpPr>
          <p:nvPr>
            <p:ph type="dt" sz="half" idx="15"/>
          </p:nvPr>
        </p:nvSpPr>
        <p:spPr>
          <a:xfrm>
            <a:off x="2888101" y="6343955"/>
            <a:ext cx="949766" cy="365125"/>
          </a:xfrm>
          <a:prstGeom prst="rect">
            <a:avLst/>
          </a:prstGeom>
        </p:spPr>
        <p:txBody>
          <a:bodyPr/>
          <a:lstStyle/>
          <a:p>
            <a:r>
              <a:rPr lang="en-US"/>
              <a:t>20xx</a:t>
            </a:r>
          </a:p>
        </p:txBody>
      </p:sp>
      <p:sp>
        <p:nvSpPr>
          <p:cNvPr id="16" name="Slide Number Placeholder 9">
            <a:extLst>
              <a:ext uri="{FF2B5EF4-FFF2-40B4-BE49-F238E27FC236}">
                <a16:creationId xmlns:a16="http://schemas.microsoft.com/office/drawing/2014/main" id="{C1F54C04-CA0C-C7FC-EA6D-307BB54375F0}"/>
              </a:ext>
            </a:extLst>
          </p:cNvPr>
          <p:cNvSpPr>
            <a:spLocks noGrp="1"/>
          </p:cNvSpPr>
          <p:nvPr>
            <p:ph type="sldNum" sz="quarter" idx="17"/>
          </p:nvPr>
        </p:nvSpPr>
        <p:spPr>
          <a:xfrm>
            <a:off x="3837867" y="6343955"/>
            <a:ext cx="429207" cy="365125"/>
          </a:xfrm>
          <a:prstGeom prst="rect">
            <a:avLst/>
          </a:prstGeom>
        </p:spPr>
        <p:txBody>
          <a:bodyPr/>
          <a:lstStyle/>
          <a:p>
            <a:fld id="{AEAA3239-9EA4-4A65-A281-97F994456D9F}" type="slidenum">
              <a:rPr lang="en-US" smtClean="0"/>
              <a:t>‹#›</a:t>
            </a:fld>
            <a:endParaRPr lang="en-US"/>
          </a:p>
        </p:txBody>
      </p:sp>
      <p:sp>
        <p:nvSpPr>
          <p:cNvPr id="6" name="Picture Placeholder 15">
            <a:extLst>
              <a:ext uri="{FF2B5EF4-FFF2-40B4-BE49-F238E27FC236}">
                <a16:creationId xmlns:a16="http://schemas.microsoft.com/office/drawing/2014/main" id="{7CFA71BB-777B-7E69-94EC-F6787A89A6E6}"/>
              </a:ext>
            </a:extLst>
          </p:cNvPr>
          <p:cNvSpPr>
            <a:spLocks noGrp="1"/>
          </p:cNvSpPr>
          <p:nvPr>
            <p:ph type="pic" sz="quarter" idx="19" hasCustomPrompt="1"/>
          </p:nvPr>
        </p:nvSpPr>
        <p:spPr>
          <a:xfrm>
            <a:off x="5152644" y="274320"/>
            <a:ext cx="6766560" cy="6309360"/>
          </a:xfrm>
          <a:blipFill>
            <a:blip r:embed="rId2">
              <a:alphaModFix amt="60000"/>
            </a:blip>
            <a:stretch>
              <a:fillRect/>
            </a:stretch>
          </a:blipFill>
        </p:spPr>
        <p:txBody>
          <a:bodyPr/>
          <a:lstStyle>
            <a:lvl1pPr>
              <a:defRPr/>
            </a:lvl1pPr>
          </a:lstStyle>
          <a:p>
            <a:r>
              <a:rPr lang="en-US" dirty="0"/>
              <a:t> </a:t>
            </a:r>
          </a:p>
        </p:txBody>
      </p:sp>
      <p:cxnSp>
        <p:nvCxnSpPr>
          <p:cNvPr id="10" name="Straight Connector 9">
            <a:extLst>
              <a:ext uri="{FF2B5EF4-FFF2-40B4-BE49-F238E27FC236}">
                <a16:creationId xmlns:a16="http://schemas.microsoft.com/office/drawing/2014/main" id="{5C9694AE-FEB4-9B39-47B8-87A023695B5F}"/>
              </a:ext>
            </a:extLst>
          </p:cNvPr>
          <p:cNvCxnSpPr>
            <a:cxnSpLocks/>
          </p:cNvCxnSpPr>
          <p:nvPr userDrawn="1"/>
        </p:nvCxnSpPr>
        <p:spPr>
          <a:xfrm>
            <a:off x="714375" y="185726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2910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D45617-3FAE-4E81-40AD-B8D3BE8E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82265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839200" y="685808"/>
            <a:ext cx="2749218" cy="1804827"/>
          </a:xfrm>
          <a:prstGeom prst="rect">
            <a:avLst/>
          </a:prstGeom>
        </p:spPr>
        <p:txBody>
          <a:bodyPr anchor="b">
            <a:noAutofit/>
          </a:bodyPr>
          <a:lstStyle/>
          <a:p>
            <a:r>
              <a:rPr lang="en-US" dirty="0"/>
              <a:t>Click to edit Master title style</a:t>
            </a:r>
          </a:p>
        </p:txBody>
      </p:sp>
      <p:sp>
        <p:nvSpPr>
          <p:cNvPr id="14" name="Picture Placeholder 13">
            <a:extLst>
              <a:ext uri="{FF2B5EF4-FFF2-40B4-BE49-F238E27FC236}">
                <a16:creationId xmlns:a16="http://schemas.microsoft.com/office/drawing/2014/main" id="{24F57C26-948D-3FE2-92DA-246D40F41964}"/>
              </a:ext>
            </a:extLst>
          </p:cNvPr>
          <p:cNvSpPr>
            <a:spLocks noGrp="1"/>
          </p:cNvSpPr>
          <p:nvPr>
            <p:ph type="pic" sz="quarter" idx="15" hasCustomPrompt="1"/>
          </p:nvPr>
        </p:nvSpPr>
        <p:spPr>
          <a:xfrm>
            <a:off x="272796" y="269622"/>
            <a:ext cx="7680960" cy="6309360"/>
          </a:xfrm>
          <a:blipFill>
            <a:blip r:embed="rId2">
              <a:alphaModFix amt="60000"/>
            </a:blip>
            <a:stretch>
              <a:fillRect/>
            </a:stretch>
          </a:blipFill>
        </p:spPr>
        <p:txBody>
          <a:bodyPr/>
          <a:lstStyle>
            <a:lvl1pPr>
              <a:defRPr/>
            </a:lvl1pPr>
          </a:lstStyle>
          <a:p>
            <a:r>
              <a:rPr lang="en-US" dirty="0"/>
              <a:t> </a:t>
            </a:r>
          </a:p>
        </p:txBody>
      </p:sp>
      <p:sp>
        <p:nvSpPr>
          <p:cNvPr id="9" name="Content Placeholder 7">
            <a:extLst>
              <a:ext uri="{FF2B5EF4-FFF2-40B4-BE49-F238E27FC236}">
                <a16:creationId xmlns:a16="http://schemas.microsoft.com/office/drawing/2014/main" id="{2A3C8EAC-492E-1D2B-97C8-8A7308054588}"/>
              </a:ext>
            </a:extLst>
          </p:cNvPr>
          <p:cNvSpPr>
            <a:spLocks noGrp="1"/>
          </p:cNvSpPr>
          <p:nvPr>
            <p:ph sz="quarter" idx="16"/>
          </p:nvPr>
        </p:nvSpPr>
        <p:spPr>
          <a:xfrm>
            <a:off x="8839200" y="3043302"/>
            <a:ext cx="2743201" cy="2185833"/>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62064" y="6343955"/>
            <a:ext cx="1430457"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276704" y="6343955"/>
            <a:ext cx="870392"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39152" y="6343955"/>
            <a:ext cx="437152"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cxnSp>
        <p:nvCxnSpPr>
          <p:cNvPr id="13" name="Straight Connector 12">
            <a:extLst>
              <a:ext uri="{FF2B5EF4-FFF2-40B4-BE49-F238E27FC236}">
                <a16:creationId xmlns:a16="http://schemas.microsoft.com/office/drawing/2014/main" id="{AC757DBD-64FF-E8CF-5B53-1EF6808C8918}"/>
              </a:ext>
            </a:extLst>
          </p:cNvPr>
          <p:cNvCxnSpPr>
            <a:cxnSpLocks/>
          </p:cNvCxnSpPr>
          <p:nvPr userDrawn="1"/>
        </p:nvCxnSpPr>
        <p:spPr>
          <a:xfrm>
            <a:off x="8943975" y="2766968"/>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2115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Picture 10">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AC31A53-5AD8-A443-D12C-F30129B4F766}"/>
              </a:ext>
            </a:extLst>
          </p:cNvPr>
          <p:cNvCxnSpPr>
            <a:cxnSpLocks/>
          </p:cNvCxnSpPr>
          <p:nvPr userDrawn="1"/>
        </p:nvCxnSpPr>
        <p:spPr>
          <a:xfrm>
            <a:off x="714375" y="2766968"/>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B186E7E-5BAD-AF3D-FBBE-17817921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0703" y="0"/>
            <a:ext cx="82265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9" name="Title 1">
            <a:extLst>
              <a:ext uri="{FF2B5EF4-FFF2-40B4-BE49-F238E27FC236}">
                <a16:creationId xmlns:a16="http://schemas.microsoft.com/office/drawing/2014/main" id="{29F8BB2D-A7E5-DBED-DD20-974C9BE9F2C6}"/>
              </a:ext>
            </a:extLst>
          </p:cNvPr>
          <p:cNvSpPr>
            <a:spLocks noGrp="1"/>
          </p:cNvSpPr>
          <p:nvPr>
            <p:ph type="title"/>
          </p:nvPr>
        </p:nvSpPr>
        <p:spPr>
          <a:xfrm>
            <a:off x="609600" y="685808"/>
            <a:ext cx="2749218" cy="1804827"/>
          </a:xfrm>
          <a:prstGeom prst="rect">
            <a:avLst/>
          </a:prstGeom>
        </p:spPr>
        <p:txBody>
          <a:bodyPr anchor="b">
            <a:noAutofit/>
          </a:bodyPr>
          <a:lstStyle/>
          <a:p>
            <a:r>
              <a:rPr lang="en-US"/>
              <a:t>Click to edit Master title style</a:t>
            </a:r>
          </a:p>
        </p:txBody>
      </p:sp>
      <p:sp>
        <p:nvSpPr>
          <p:cNvPr id="30" name="Content Placeholder 7">
            <a:extLst>
              <a:ext uri="{FF2B5EF4-FFF2-40B4-BE49-F238E27FC236}">
                <a16:creationId xmlns:a16="http://schemas.microsoft.com/office/drawing/2014/main" id="{76BCE583-5400-574C-6116-EFC25C5C41F2}"/>
              </a:ext>
            </a:extLst>
          </p:cNvPr>
          <p:cNvSpPr>
            <a:spLocks noGrp="1"/>
          </p:cNvSpPr>
          <p:nvPr>
            <p:ph sz="quarter" idx="14"/>
          </p:nvPr>
        </p:nvSpPr>
        <p:spPr>
          <a:xfrm>
            <a:off x="609600" y="3043302"/>
            <a:ext cx="2743201" cy="2185833"/>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5">
            <a:extLst>
              <a:ext uri="{FF2B5EF4-FFF2-40B4-BE49-F238E27FC236}">
                <a16:creationId xmlns:a16="http://schemas.microsoft.com/office/drawing/2014/main" id="{EBFDA9C1-7EB7-7B39-28EA-264DE42E317B}"/>
              </a:ext>
            </a:extLst>
          </p:cNvPr>
          <p:cNvSpPr>
            <a:spLocks noGrp="1"/>
          </p:cNvSpPr>
          <p:nvPr>
            <p:ph type="ftr" sz="quarter" idx="11"/>
          </p:nvPr>
        </p:nvSpPr>
        <p:spPr>
          <a:xfrm>
            <a:off x="633567" y="6343955"/>
            <a:ext cx="1430457"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10" name="Date Placeholder 4">
            <a:extLst>
              <a:ext uri="{FF2B5EF4-FFF2-40B4-BE49-F238E27FC236}">
                <a16:creationId xmlns:a16="http://schemas.microsoft.com/office/drawing/2014/main" id="{E3A43207-F6CC-A357-E839-73384BA5E1A8}"/>
              </a:ext>
            </a:extLst>
          </p:cNvPr>
          <p:cNvSpPr>
            <a:spLocks noGrp="1"/>
          </p:cNvSpPr>
          <p:nvPr>
            <p:ph type="dt" sz="half" idx="10"/>
          </p:nvPr>
        </p:nvSpPr>
        <p:spPr>
          <a:xfrm>
            <a:off x="2048207" y="6343955"/>
            <a:ext cx="870392"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13" name="Slide Number Placeholder 6">
            <a:extLst>
              <a:ext uri="{FF2B5EF4-FFF2-40B4-BE49-F238E27FC236}">
                <a16:creationId xmlns:a16="http://schemas.microsoft.com/office/drawing/2014/main" id="{B0A25FC7-86D1-3925-E290-26CF68DB5232}"/>
              </a:ext>
            </a:extLst>
          </p:cNvPr>
          <p:cNvSpPr>
            <a:spLocks noGrp="1"/>
          </p:cNvSpPr>
          <p:nvPr>
            <p:ph type="sldNum" sz="quarter" idx="12"/>
          </p:nvPr>
        </p:nvSpPr>
        <p:spPr>
          <a:xfrm>
            <a:off x="2910655" y="6343955"/>
            <a:ext cx="437152"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
        <p:nvSpPr>
          <p:cNvPr id="25" name="Picture Placeholder 13">
            <a:extLst>
              <a:ext uri="{FF2B5EF4-FFF2-40B4-BE49-F238E27FC236}">
                <a16:creationId xmlns:a16="http://schemas.microsoft.com/office/drawing/2014/main" id="{98B25542-4AC6-A316-6C17-7D2226A56805}"/>
              </a:ext>
            </a:extLst>
          </p:cNvPr>
          <p:cNvSpPr>
            <a:spLocks noGrp="1"/>
          </p:cNvSpPr>
          <p:nvPr>
            <p:ph type="pic" sz="quarter" idx="15" hasCustomPrompt="1"/>
          </p:nvPr>
        </p:nvSpPr>
        <p:spPr>
          <a:xfrm>
            <a:off x="4243499" y="269622"/>
            <a:ext cx="7680960" cy="6309360"/>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15515126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umber Large 2">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46C6E13-5F92-0B54-E552-A8E8EA32109D}"/>
              </a:ext>
            </a:extLst>
          </p:cNvPr>
          <p:cNvGrpSpPr/>
          <p:nvPr/>
        </p:nvGrpSpPr>
        <p:grpSpPr>
          <a:xfrm flipH="1">
            <a:off x="8353425" y="531607"/>
            <a:ext cx="3838575" cy="6520778"/>
            <a:chOff x="192855" y="531607"/>
            <a:chExt cx="3838575" cy="6520778"/>
          </a:xfrm>
        </p:grpSpPr>
        <p:grpSp>
          <p:nvGrpSpPr>
            <p:cNvPr id="8" name="Group 7">
              <a:extLst>
                <a:ext uri="{FF2B5EF4-FFF2-40B4-BE49-F238E27FC236}">
                  <a16:creationId xmlns:a16="http://schemas.microsoft.com/office/drawing/2014/main" id="{581DD79D-1CEE-4719-00FE-4FD53EA315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2" name="Freeform 64">
                <a:extLst>
                  <a:ext uri="{FF2B5EF4-FFF2-40B4-BE49-F238E27FC236}">
                    <a16:creationId xmlns:a16="http://schemas.microsoft.com/office/drawing/2014/main" id="{63458FA5-D071-3A46-EB12-8B6C8D6396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1">
                <a:extLst>
                  <a:ext uri="{FF2B5EF4-FFF2-40B4-BE49-F238E27FC236}">
                    <a16:creationId xmlns:a16="http://schemas.microsoft.com/office/drawing/2014/main" id="{4DD1D754-B9F5-6269-D3E0-3703961659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1">
                <a:extLst>
                  <a:ext uri="{FF2B5EF4-FFF2-40B4-BE49-F238E27FC236}">
                    <a16:creationId xmlns:a16="http://schemas.microsoft.com/office/drawing/2014/main" id="{F3A3D4E7-3A71-4AB8-FB08-8CEDD527A7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4">
                <a:extLst>
                  <a:ext uri="{FF2B5EF4-FFF2-40B4-BE49-F238E27FC236}">
                    <a16:creationId xmlns:a16="http://schemas.microsoft.com/office/drawing/2014/main" id="{497067EC-F598-B7C7-88F4-2F57F6D874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a:extLst>
                  <a:ext uri="{FF2B5EF4-FFF2-40B4-BE49-F238E27FC236}">
                    <a16:creationId xmlns:a16="http://schemas.microsoft.com/office/drawing/2014/main" id="{1A115B41-BE53-1781-C3A0-8F7DBB6CF7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7">
                <a:extLst>
                  <a:ext uri="{FF2B5EF4-FFF2-40B4-BE49-F238E27FC236}">
                    <a16:creationId xmlns:a16="http://schemas.microsoft.com/office/drawing/2014/main" id="{AD9F9AC4-59AA-3FED-EB58-ABCC8422A5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0">
                <a:extLst>
                  <a:ext uri="{FF2B5EF4-FFF2-40B4-BE49-F238E27FC236}">
                    <a16:creationId xmlns:a16="http://schemas.microsoft.com/office/drawing/2014/main" id="{5C39FA36-DD8A-A8AF-995B-FEB1B81928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9">
                <a:extLst>
                  <a:ext uri="{FF2B5EF4-FFF2-40B4-BE49-F238E27FC236}">
                    <a16:creationId xmlns:a16="http://schemas.microsoft.com/office/drawing/2014/main" id="{0435A07F-ABFF-DBCD-9D6E-B060E78839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2">
                <a:extLst>
                  <a:ext uri="{FF2B5EF4-FFF2-40B4-BE49-F238E27FC236}">
                    <a16:creationId xmlns:a16="http://schemas.microsoft.com/office/drawing/2014/main" id="{F61ED471-E9B3-E6FF-4DA3-8663BAB6BB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5">
                <a:extLst>
                  <a:ext uri="{FF2B5EF4-FFF2-40B4-BE49-F238E27FC236}">
                    <a16:creationId xmlns:a16="http://schemas.microsoft.com/office/drawing/2014/main" id="{66D48908-5C19-CE7C-FB3B-E55D124BE8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9">
                <a:extLst>
                  <a:ext uri="{FF2B5EF4-FFF2-40B4-BE49-F238E27FC236}">
                    <a16:creationId xmlns:a16="http://schemas.microsoft.com/office/drawing/2014/main" id="{9EBA239B-B2C2-C1D7-42F7-BB50522E1C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2">
                <a:extLst>
                  <a:ext uri="{FF2B5EF4-FFF2-40B4-BE49-F238E27FC236}">
                    <a16:creationId xmlns:a16="http://schemas.microsoft.com/office/drawing/2014/main" id="{7311065F-4C49-B37C-B6F2-EF021666B0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5">
                <a:extLst>
                  <a:ext uri="{FF2B5EF4-FFF2-40B4-BE49-F238E27FC236}">
                    <a16:creationId xmlns:a16="http://schemas.microsoft.com/office/drawing/2014/main" id="{EADE6C0A-9B31-463A-DC31-450FBFB0EA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4">
                <a:extLst>
                  <a:ext uri="{FF2B5EF4-FFF2-40B4-BE49-F238E27FC236}">
                    <a16:creationId xmlns:a16="http://schemas.microsoft.com/office/drawing/2014/main" id="{715F916F-BDD7-938C-7F9F-15FA32E2E2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a:extLst>
                  <a:ext uri="{FF2B5EF4-FFF2-40B4-BE49-F238E27FC236}">
                    <a16:creationId xmlns:a16="http://schemas.microsoft.com/office/drawing/2014/main" id="{A17F0837-6401-508D-9D16-AC64526C93F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7" name="Line 63">
                  <a:extLst>
                    <a:ext uri="{FF2B5EF4-FFF2-40B4-BE49-F238E27FC236}">
                      <a16:creationId xmlns:a16="http://schemas.microsoft.com/office/drawing/2014/main" id="{201E24E4-9DA0-20F2-7AE3-5DA927CDF4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6">
                  <a:extLst>
                    <a:ext uri="{FF2B5EF4-FFF2-40B4-BE49-F238E27FC236}">
                      <a16:creationId xmlns:a16="http://schemas.microsoft.com/office/drawing/2014/main" id="{F0D81B78-2590-5FE2-3E72-AED10BB9C8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67">
                  <a:extLst>
                    <a:ext uri="{FF2B5EF4-FFF2-40B4-BE49-F238E27FC236}">
                      <a16:creationId xmlns:a16="http://schemas.microsoft.com/office/drawing/2014/main" id="{1B0E3C51-648E-EED1-D8E4-5C1A83A793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0">
                  <a:extLst>
                    <a:ext uri="{FF2B5EF4-FFF2-40B4-BE49-F238E27FC236}">
                      <a16:creationId xmlns:a16="http://schemas.microsoft.com/office/drawing/2014/main" id="{B63F0A42-E73B-9C27-C8AC-5862ECD9A9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3">
                  <a:extLst>
                    <a:ext uri="{FF2B5EF4-FFF2-40B4-BE49-F238E27FC236}">
                      <a16:creationId xmlns:a16="http://schemas.microsoft.com/office/drawing/2014/main" id="{CFD7B0F1-6021-5D68-851A-183A3606E5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86">
                  <a:extLst>
                    <a:ext uri="{FF2B5EF4-FFF2-40B4-BE49-F238E27FC236}">
                      <a16:creationId xmlns:a16="http://schemas.microsoft.com/office/drawing/2014/main" id="{E63766C1-D1F5-CD70-020F-548E19947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89">
                  <a:extLst>
                    <a:ext uri="{FF2B5EF4-FFF2-40B4-BE49-F238E27FC236}">
                      <a16:creationId xmlns:a16="http://schemas.microsoft.com/office/drawing/2014/main" id="{9A7C8B71-FD3E-CF93-F909-DC78EB1BFE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2A83BBBA-0866-8DA7-4C6B-39E5341383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10" name="Freeform 64">
                <a:extLst>
                  <a:ext uri="{FF2B5EF4-FFF2-40B4-BE49-F238E27FC236}">
                    <a16:creationId xmlns:a16="http://schemas.microsoft.com/office/drawing/2014/main" id="{55F21049-C8CB-1413-A3F0-41A22AF2A7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1">
                <a:extLst>
                  <a:ext uri="{FF2B5EF4-FFF2-40B4-BE49-F238E27FC236}">
                    <a16:creationId xmlns:a16="http://schemas.microsoft.com/office/drawing/2014/main" id="{173F64F1-9A9D-BC7E-B0A0-971F0F0F14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1">
                <a:extLst>
                  <a:ext uri="{FF2B5EF4-FFF2-40B4-BE49-F238E27FC236}">
                    <a16:creationId xmlns:a16="http://schemas.microsoft.com/office/drawing/2014/main" id="{B25A2E7D-3D32-4BB9-A01F-1F77476D5E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8">
                <a:extLst>
                  <a:ext uri="{FF2B5EF4-FFF2-40B4-BE49-F238E27FC236}">
                    <a16:creationId xmlns:a16="http://schemas.microsoft.com/office/drawing/2014/main" id="{BD1373BC-8861-74A9-F90B-6D147FAB44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4">
                <a:extLst>
                  <a:ext uri="{FF2B5EF4-FFF2-40B4-BE49-F238E27FC236}">
                    <a16:creationId xmlns:a16="http://schemas.microsoft.com/office/drawing/2014/main" id="{1D0F6C7E-8186-9BA9-C089-F165E186A2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7">
                <a:extLst>
                  <a:ext uri="{FF2B5EF4-FFF2-40B4-BE49-F238E27FC236}">
                    <a16:creationId xmlns:a16="http://schemas.microsoft.com/office/drawing/2014/main" id="{359F8A83-D46B-F8FF-DC7C-3C04DCA8FF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0">
                <a:extLst>
                  <a:ext uri="{FF2B5EF4-FFF2-40B4-BE49-F238E27FC236}">
                    <a16:creationId xmlns:a16="http://schemas.microsoft.com/office/drawing/2014/main" id="{BFC83E63-6FC3-C31E-98CE-21843812F0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9">
                <a:extLst>
                  <a:ext uri="{FF2B5EF4-FFF2-40B4-BE49-F238E27FC236}">
                    <a16:creationId xmlns:a16="http://schemas.microsoft.com/office/drawing/2014/main" id="{302ABA44-3B57-F469-6C04-F66BDA7AE5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2">
                <a:extLst>
                  <a:ext uri="{FF2B5EF4-FFF2-40B4-BE49-F238E27FC236}">
                    <a16:creationId xmlns:a16="http://schemas.microsoft.com/office/drawing/2014/main" id="{7AEBB6FD-54FE-C7DA-9A26-50A06339E4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5">
                <a:extLst>
                  <a:ext uri="{FF2B5EF4-FFF2-40B4-BE49-F238E27FC236}">
                    <a16:creationId xmlns:a16="http://schemas.microsoft.com/office/drawing/2014/main" id="{5E33358E-58C6-D35A-1278-C81907C997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9">
                <a:extLst>
                  <a:ext uri="{FF2B5EF4-FFF2-40B4-BE49-F238E27FC236}">
                    <a16:creationId xmlns:a16="http://schemas.microsoft.com/office/drawing/2014/main" id="{03A5740E-D7E5-68C0-948E-9724E0ACF7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2">
                <a:extLst>
                  <a:ext uri="{FF2B5EF4-FFF2-40B4-BE49-F238E27FC236}">
                    <a16:creationId xmlns:a16="http://schemas.microsoft.com/office/drawing/2014/main" id="{8AB4DD54-E3B5-6D41-1243-6F2D21CD99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5">
                <a:extLst>
                  <a:ext uri="{FF2B5EF4-FFF2-40B4-BE49-F238E27FC236}">
                    <a16:creationId xmlns:a16="http://schemas.microsoft.com/office/drawing/2014/main" id="{2A94B732-4A98-2F5C-F80B-6BBDB47064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8">
                <a:extLst>
                  <a:ext uri="{FF2B5EF4-FFF2-40B4-BE49-F238E27FC236}">
                    <a16:creationId xmlns:a16="http://schemas.microsoft.com/office/drawing/2014/main" id="{DF1D8441-3705-CC80-FE5F-2A09989AAF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8F71A31A-59B3-9162-371C-C01A729D0C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5" name="Line 63">
                  <a:extLst>
                    <a:ext uri="{FF2B5EF4-FFF2-40B4-BE49-F238E27FC236}">
                      <a16:creationId xmlns:a16="http://schemas.microsoft.com/office/drawing/2014/main" id="{7CCBE56E-A31B-4C75-DC85-F53147C4D0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66">
                  <a:extLst>
                    <a:ext uri="{FF2B5EF4-FFF2-40B4-BE49-F238E27FC236}">
                      <a16:creationId xmlns:a16="http://schemas.microsoft.com/office/drawing/2014/main" id="{296ACE92-E4E8-3DA8-53B5-B4C1E3A8D2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7">
                  <a:extLst>
                    <a:ext uri="{FF2B5EF4-FFF2-40B4-BE49-F238E27FC236}">
                      <a16:creationId xmlns:a16="http://schemas.microsoft.com/office/drawing/2014/main" id="{7B0613D4-F0E5-89E7-9C18-8CFA239DF1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0">
                  <a:extLst>
                    <a:ext uri="{FF2B5EF4-FFF2-40B4-BE49-F238E27FC236}">
                      <a16:creationId xmlns:a16="http://schemas.microsoft.com/office/drawing/2014/main" id="{E622BCC5-94CF-3347-DA0D-7358D5BAEC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3">
                  <a:extLst>
                    <a:ext uri="{FF2B5EF4-FFF2-40B4-BE49-F238E27FC236}">
                      <a16:creationId xmlns:a16="http://schemas.microsoft.com/office/drawing/2014/main" id="{7A92BD29-9001-7192-3FC5-2BD68F7AF2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86">
                  <a:extLst>
                    <a:ext uri="{FF2B5EF4-FFF2-40B4-BE49-F238E27FC236}">
                      <a16:creationId xmlns:a16="http://schemas.microsoft.com/office/drawing/2014/main" id="{538F5771-4928-1E01-FE11-700BA53138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89">
                  <a:extLst>
                    <a:ext uri="{FF2B5EF4-FFF2-40B4-BE49-F238E27FC236}">
                      <a16:creationId xmlns:a16="http://schemas.microsoft.com/office/drawing/2014/main" id="{7DCEABB5-FF34-2744-FB43-A0CE5EE8EB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54" name="Content Placeholder 53">
            <a:extLst>
              <a:ext uri="{FF2B5EF4-FFF2-40B4-BE49-F238E27FC236}">
                <a16:creationId xmlns:a16="http://schemas.microsoft.com/office/drawing/2014/main" id="{8FCCC77F-6C47-D9CF-D034-6C88D17987B1}"/>
              </a:ext>
            </a:extLst>
          </p:cNvPr>
          <p:cNvSpPr>
            <a:spLocks noGrp="1"/>
          </p:cNvSpPr>
          <p:nvPr>
            <p:ph sz="quarter" idx="16" hasCustomPrompt="1"/>
          </p:nvPr>
        </p:nvSpPr>
        <p:spPr>
          <a:xfrm>
            <a:off x="595313" y="660400"/>
            <a:ext cx="7821612" cy="4119563"/>
          </a:xfrm>
        </p:spPr>
        <p:txBody>
          <a:bodyPr anchor="b"/>
          <a:lstStyle>
            <a:lvl1pPr>
              <a:defRPr sz="23200">
                <a:solidFill>
                  <a:schemeClr val="tx1">
                    <a:lumMod val="75000"/>
                    <a:lumOff val="2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612647" y="6343955"/>
            <a:ext cx="2202644" cy="365125"/>
          </a:xfrm>
          <a:prstGeom prst="rect">
            <a:avLst/>
          </a:prstGeom>
        </p:spPr>
        <p:txBody>
          <a:bodyPr/>
          <a:lstStyle>
            <a:lvl1pPr>
              <a:defRPr>
                <a:solidFill>
                  <a:schemeClr val="tx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4693298" y="6343955"/>
            <a:ext cx="2805405" cy="365125"/>
          </a:xfrm>
          <a:prstGeom prst="rect">
            <a:avLst/>
          </a:prstGeom>
        </p:spPr>
        <p:txBody>
          <a:bodyPr/>
          <a:lstStyle>
            <a:lvl1pPr>
              <a:defRPr>
                <a:solidFill>
                  <a:schemeClr val="tx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7953518" y="6343955"/>
            <a:ext cx="429207" cy="365125"/>
          </a:xfrm>
          <a:prstGeom prst="rect">
            <a:avLst/>
          </a:prstGeom>
        </p:spPr>
        <p:txBody>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
        <p:nvSpPr>
          <p:cNvPr id="62" name="Title 61">
            <a:extLst>
              <a:ext uri="{FF2B5EF4-FFF2-40B4-BE49-F238E27FC236}">
                <a16:creationId xmlns:a16="http://schemas.microsoft.com/office/drawing/2014/main" id="{AB82C1FD-F89F-A137-0472-2D6FEB286781}"/>
              </a:ext>
            </a:extLst>
          </p:cNvPr>
          <p:cNvSpPr>
            <a:spLocks noGrp="1"/>
          </p:cNvSpPr>
          <p:nvPr>
            <p:ph type="title"/>
          </p:nvPr>
        </p:nvSpPr>
        <p:spPr>
          <a:xfrm>
            <a:off x="612648" y="4900730"/>
            <a:ext cx="7786687" cy="1097839"/>
          </a:xfrm>
        </p:spPr>
        <p:txBody>
          <a:bodyPr anchor="t"/>
          <a:lstStyle>
            <a:lvl1pPr>
              <a:lnSpc>
                <a:spcPct val="100000"/>
              </a:lnSpc>
              <a:defRPr sz="1800">
                <a:solidFill>
                  <a:schemeClr val="tx1">
                    <a:lumMod val="75000"/>
                    <a:lumOff val="25000"/>
                  </a:schemeClr>
                </a:solidFill>
                <a:latin typeface="+mn-lt"/>
              </a:defRPr>
            </a:lvl1pPr>
          </a:lstStyle>
          <a:p>
            <a:r>
              <a:rPr lang="en-US"/>
              <a:t>Click to edit Master title style</a:t>
            </a:r>
          </a:p>
        </p:txBody>
      </p:sp>
    </p:spTree>
    <p:extLst>
      <p:ext uri="{BB962C8B-B14F-4D97-AF65-F5344CB8AC3E}">
        <p14:creationId xmlns:p14="http://schemas.microsoft.com/office/powerpoint/2010/main" val="36553323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62BAAD8-5E23-403F-8F97-DCFB134B81A8}"/>
              </a:ext>
            </a:extLst>
          </p:cNvPr>
          <p:cNvGrpSpPr/>
          <p:nvPr/>
        </p:nvGrpSpPr>
        <p:grpSpPr>
          <a:xfrm flipH="1">
            <a:off x="10414450" y="651327"/>
            <a:ext cx="698051" cy="1372591"/>
            <a:chOff x="1079500" y="649304"/>
            <a:chExt cx="698051" cy="1372591"/>
          </a:xfrm>
        </p:grpSpPr>
        <p:sp>
          <p:nvSpPr>
            <p:cNvPr id="7" name="Oval 6">
              <a:extLst>
                <a:ext uri="{FF2B5EF4-FFF2-40B4-BE49-F238E27FC236}">
                  <a16:creationId xmlns:a16="http://schemas.microsoft.com/office/drawing/2014/main" id="{078DB782-5204-DE67-F9A0-4A906680A49F}"/>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9" name="Group 8">
              <a:extLst>
                <a:ext uri="{FF2B5EF4-FFF2-40B4-BE49-F238E27FC236}">
                  <a16:creationId xmlns:a16="http://schemas.microsoft.com/office/drawing/2014/main" id="{9E76D249-95D9-CBEC-64CA-3FDC7A1CE75D}"/>
                </a:ext>
              </a:extLst>
            </p:cNvPr>
            <p:cNvGrpSpPr/>
            <p:nvPr/>
          </p:nvGrpSpPr>
          <p:grpSpPr>
            <a:xfrm rot="10800000">
              <a:off x="1079500" y="952167"/>
              <a:ext cx="641184" cy="1069728"/>
              <a:chOff x="6484111" y="2967038"/>
              <a:chExt cx="641184" cy="1069728"/>
            </a:xfrm>
          </p:grpSpPr>
          <p:grpSp>
            <p:nvGrpSpPr>
              <p:cNvPr id="10" name="Group 9">
                <a:extLst>
                  <a:ext uri="{FF2B5EF4-FFF2-40B4-BE49-F238E27FC236}">
                    <a16:creationId xmlns:a16="http://schemas.microsoft.com/office/drawing/2014/main" id="{D99002E3-B8F9-2383-6644-7A34CD978308}"/>
                  </a:ext>
                </a:extLst>
              </p:cNvPr>
              <p:cNvGrpSpPr/>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2ECA2663-32CE-943D-6756-F1FBDD98A6D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CF1D89AC-FE53-59CC-9C9A-D5095FCF28F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97AE4A79-7C94-350A-D123-528B8EE9361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0E7156A5-D641-1556-B542-155C3BCD690B}"/>
                  </a:ext>
                </a:extLst>
              </p:cNvPr>
              <p:cNvGrpSpPr/>
              <p:nvPr/>
            </p:nvGrpSpPr>
            <p:grpSpPr>
              <a:xfrm rot="18900000" flipH="1">
                <a:off x="6484111" y="3104366"/>
                <a:ext cx="317159" cy="932400"/>
                <a:chOff x="6808136" y="2967038"/>
                <a:chExt cx="317159" cy="932400"/>
              </a:xfrm>
            </p:grpSpPr>
            <p:sp>
              <p:nvSpPr>
                <p:cNvPr id="12" name="Freeform 68">
                  <a:extLst>
                    <a:ext uri="{FF2B5EF4-FFF2-40B4-BE49-F238E27FC236}">
                      <a16:creationId xmlns:a16="http://schemas.microsoft.com/office/drawing/2014/main" id="{9DD821AB-1AFD-00AE-F5AC-072FA2831CC5}"/>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B44CFD51-7AA3-6464-ABAC-BCABA0E25597}"/>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Line 70">
                  <a:extLst>
                    <a:ext uri="{FF2B5EF4-FFF2-40B4-BE49-F238E27FC236}">
                      <a16:creationId xmlns:a16="http://schemas.microsoft.com/office/drawing/2014/main" id="{3F6E13E8-6620-20F1-EFC9-DCAC2774FBC8}"/>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9140107" cy="914400"/>
          </a:xfrm>
          <a:prstGeom prst="rect">
            <a:avLst/>
          </a:prstGeom>
        </p:spPr>
        <p:txBody>
          <a:bodyPr>
            <a:noAutofit/>
          </a:bodyPr>
          <a:lstStyle/>
          <a:p>
            <a:r>
              <a:rPr lang="en-US"/>
              <a:t>Click to edit Master title style</a:t>
            </a:r>
          </a:p>
        </p:txBody>
      </p:sp>
      <p:sp>
        <p:nvSpPr>
          <p:cNvPr id="20" name="Content Placeholder 19">
            <a:extLst>
              <a:ext uri="{FF2B5EF4-FFF2-40B4-BE49-F238E27FC236}">
                <a16:creationId xmlns:a16="http://schemas.microsoft.com/office/drawing/2014/main" id="{9C628F80-5DEA-8C31-B904-3BC56FDFF696}"/>
              </a:ext>
            </a:extLst>
          </p:cNvPr>
          <p:cNvSpPr>
            <a:spLocks noGrp="1"/>
          </p:cNvSpPr>
          <p:nvPr>
            <p:ph sz="quarter" idx="14" hasCustomPrompt="1"/>
          </p:nvPr>
        </p:nvSpPr>
        <p:spPr>
          <a:xfrm>
            <a:off x="612775" y="650875"/>
            <a:ext cx="9139238" cy="5521325"/>
          </a:xfrm>
        </p:spPr>
        <p:txBody>
          <a:bodyPr anchor="b"/>
          <a:lstStyle>
            <a:lvl1pPr>
              <a:lnSpc>
                <a:spcPct val="90000"/>
              </a:lnSpc>
              <a:defRPr sz="5000" cap="all" baseline="0">
                <a:solidFill>
                  <a:schemeClr val="tx1">
                    <a:lumMod val="75000"/>
                    <a:lumOff val="25000"/>
                  </a:schemeClr>
                </a:solidFill>
                <a:latin typeface="+mj-lt"/>
              </a:defRPr>
            </a:lvl1pPr>
            <a:lvl2pPr>
              <a:lnSpc>
                <a:spcPct val="90000"/>
              </a:lnSpc>
              <a:defRPr sz="5000" cap="all" baseline="0">
                <a:solidFill>
                  <a:schemeClr val="tx1">
                    <a:lumMod val="75000"/>
                    <a:lumOff val="25000"/>
                  </a:schemeClr>
                </a:solidFill>
                <a:latin typeface="+mj-lt"/>
              </a:defRPr>
            </a:lvl2pPr>
            <a:lvl3pPr>
              <a:lnSpc>
                <a:spcPct val="90000"/>
              </a:lnSpc>
              <a:defRPr sz="5000" cap="all" baseline="0">
                <a:solidFill>
                  <a:schemeClr val="tx1">
                    <a:lumMod val="75000"/>
                    <a:lumOff val="25000"/>
                  </a:schemeClr>
                </a:solidFill>
                <a:latin typeface="+mj-lt"/>
              </a:defRPr>
            </a:lvl3pPr>
            <a:lvl4pPr>
              <a:lnSpc>
                <a:spcPct val="90000"/>
              </a:lnSpc>
              <a:defRPr sz="5000" cap="all" baseline="0">
                <a:solidFill>
                  <a:schemeClr val="tx1">
                    <a:lumMod val="75000"/>
                    <a:lumOff val="25000"/>
                  </a:schemeClr>
                </a:solidFill>
                <a:latin typeface="+mj-lt"/>
              </a:defRPr>
            </a:lvl4pPr>
            <a:lvl5pPr>
              <a:lnSpc>
                <a:spcPct val="90000"/>
              </a:lnSpc>
              <a:defRPr sz="5000" cap="all" baseline="0">
                <a:solidFill>
                  <a:schemeClr val="tx1">
                    <a:lumMod val="75000"/>
                    <a:lumOff val="25000"/>
                  </a:schemeClr>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41543796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A4D7B3C-E2E2-A99D-707D-4A29E0F78A04}"/>
              </a:ext>
            </a:extLst>
          </p:cNvPr>
          <p:cNvGrpSpPr/>
          <p:nvPr/>
        </p:nvGrpSpPr>
        <p:grpSpPr>
          <a:xfrm flipH="1">
            <a:off x="9740417" y="457964"/>
            <a:ext cx="2227875" cy="5970551"/>
            <a:chOff x="9740417" y="457964"/>
            <a:chExt cx="2227875" cy="5970551"/>
          </a:xfrm>
        </p:grpSpPr>
        <p:grpSp>
          <p:nvGrpSpPr>
            <p:cNvPr id="14" name="Group 13">
              <a:extLst>
                <a:ext uri="{FF2B5EF4-FFF2-40B4-BE49-F238E27FC236}">
                  <a16:creationId xmlns:a16="http://schemas.microsoft.com/office/drawing/2014/main" id="{039081ED-1E4D-835D-7830-219AA69ADB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30" name="Group 29">
                <a:extLst>
                  <a:ext uri="{FF2B5EF4-FFF2-40B4-BE49-F238E27FC236}">
                    <a16:creationId xmlns:a16="http://schemas.microsoft.com/office/drawing/2014/main" id="{87482348-118F-172A-CEC2-0BE109082A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6" name="Group 35">
                  <a:extLst>
                    <a:ext uri="{FF2B5EF4-FFF2-40B4-BE49-F238E27FC236}">
                      <a16:creationId xmlns:a16="http://schemas.microsoft.com/office/drawing/2014/main" id="{E24D7200-718C-1F03-6154-C121CE065B0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40" name="Straight Connector 39">
                    <a:extLst>
                      <a:ext uri="{FF2B5EF4-FFF2-40B4-BE49-F238E27FC236}">
                        <a16:creationId xmlns:a16="http://schemas.microsoft.com/office/drawing/2014/main" id="{92B64D78-7934-3FE5-87D9-F3A7D5D6AD6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A497D00-6369-FB97-B6F8-5A6E5F82321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2" name="Rectangle 30">
                    <a:extLst>
                      <a:ext uri="{FF2B5EF4-FFF2-40B4-BE49-F238E27FC236}">
                        <a16:creationId xmlns:a16="http://schemas.microsoft.com/office/drawing/2014/main" id="{E7E05EA8-E3B5-A489-7929-069B330E97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0">
                    <a:extLst>
                      <a:ext uri="{FF2B5EF4-FFF2-40B4-BE49-F238E27FC236}">
                        <a16:creationId xmlns:a16="http://schemas.microsoft.com/office/drawing/2014/main" id="{1B76326D-6549-36D1-8925-974843D03D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1F73DD90-9C8D-3260-09BF-779734AD5C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8" name="Freeform: Shape 57">
                    <a:extLst>
                      <a:ext uri="{FF2B5EF4-FFF2-40B4-BE49-F238E27FC236}">
                        <a16:creationId xmlns:a16="http://schemas.microsoft.com/office/drawing/2014/main" id="{507ED09C-B71C-F301-CEBB-E4EAA116F4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9" name="Freeform: Shape 58">
                    <a:extLst>
                      <a:ext uri="{FF2B5EF4-FFF2-40B4-BE49-F238E27FC236}">
                        <a16:creationId xmlns:a16="http://schemas.microsoft.com/office/drawing/2014/main" id="{D0C5B0BC-51DA-81B3-9A19-E6FFDEC1B3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31" name="Group 30">
                <a:extLst>
                  <a:ext uri="{FF2B5EF4-FFF2-40B4-BE49-F238E27FC236}">
                    <a16:creationId xmlns:a16="http://schemas.microsoft.com/office/drawing/2014/main" id="{1F07DBFE-AC52-8CE2-60C8-996345985A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32" name="Group 31">
                  <a:extLst>
                    <a:ext uri="{FF2B5EF4-FFF2-40B4-BE49-F238E27FC236}">
                      <a16:creationId xmlns:a16="http://schemas.microsoft.com/office/drawing/2014/main" id="{440BB012-2594-ED3D-1998-F8EFE65C0B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34" name="Freeform 68">
                    <a:extLst>
                      <a:ext uri="{FF2B5EF4-FFF2-40B4-BE49-F238E27FC236}">
                        <a16:creationId xmlns:a16="http://schemas.microsoft.com/office/drawing/2014/main" id="{2DE4023E-BC6D-AEE3-5769-908F1479B5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9">
                    <a:extLst>
                      <a:ext uri="{FF2B5EF4-FFF2-40B4-BE49-F238E27FC236}">
                        <a16:creationId xmlns:a16="http://schemas.microsoft.com/office/drawing/2014/main" id="{4806FFCC-55BD-F38B-78DA-C107F8CF77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Line 70">
                  <a:extLst>
                    <a:ext uri="{FF2B5EF4-FFF2-40B4-BE49-F238E27FC236}">
                      <a16:creationId xmlns:a16="http://schemas.microsoft.com/office/drawing/2014/main" id="{09587BBE-7BD5-0A5E-5711-CE564167CC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a:extLst>
                <a:ext uri="{FF2B5EF4-FFF2-40B4-BE49-F238E27FC236}">
                  <a16:creationId xmlns:a16="http://schemas.microsoft.com/office/drawing/2014/main" id="{AF9AFC1F-1EB3-9F87-5CDF-AE004E08D6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6" name="Group 15">
                <a:extLst>
                  <a:ext uri="{FF2B5EF4-FFF2-40B4-BE49-F238E27FC236}">
                    <a16:creationId xmlns:a16="http://schemas.microsoft.com/office/drawing/2014/main" id="{48F2309A-4B72-CD70-792D-23EAFFDE6F8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2" name="Group 21">
                  <a:extLst>
                    <a:ext uri="{FF2B5EF4-FFF2-40B4-BE49-F238E27FC236}">
                      <a16:creationId xmlns:a16="http://schemas.microsoft.com/office/drawing/2014/main" id="{6627476C-BCF0-6A4D-02A4-526DFA603B5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6" name="Straight Connector 25">
                    <a:extLst>
                      <a:ext uri="{FF2B5EF4-FFF2-40B4-BE49-F238E27FC236}">
                        <a16:creationId xmlns:a16="http://schemas.microsoft.com/office/drawing/2014/main" id="{9D5AF189-B5B9-C29D-8E3E-EC8702F3676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2D464E-7CBA-A8C2-96A1-F54CBF232F8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Rectangle 30">
                    <a:extLst>
                      <a:ext uri="{FF2B5EF4-FFF2-40B4-BE49-F238E27FC236}">
                        <a16:creationId xmlns:a16="http://schemas.microsoft.com/office/drawing/2014/main" id="{C9030B14-7F34-518E-7149-0A4306370A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0">
                    <a:extLst>
                      <a:ext uri="{FF2B5EF4-FFF2-40B4-BE49-F238E27FC236}">
                        <a16:creationId xmlns:a16="http://schemas.microsoft.com/office/drawing/2014/main" id="{DCB4D896-DA64-0F12-3CA5-6161AB90C82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1FB57B90-2476-D0DF-2C8B-7611AD6C9F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4" name="Freeform: Shape 141">
                    <a:extLst>
                      <a:ext uri="{FF2B5EF4-FFF2-40B4-BE49-F238E27FC236}">
                        <a16:creationId xmlns:a16="http://schemas.microsoft.com/office/drawing/2014/main" id="{7F897B26-F7D8-0C81-447C-6942C7C6D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Freeform: Shape 142">
                    <a:extLst>
                      <a:ext uri="{FF2B5EF4-FFF2-40B4-BE49-F238E27FC236}">
                        <a16:creationId xmlns:a16="http://schemas.microsoft.com/office/drawing/2014/main" id="{7BEC136A-9A82-57FB-E919-71BEDCF9DE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7" name="Group 16">
                <a:extLst>
                  <a:ext uri="{FF2B5EF4-FFF2-40B4-BE49-F238E27FC236}">
                    <a16:creationId xmlns:a16="http://schemas.microsoft.com/office/drawing/2014/main" id="{7924E014-70E2-35E1-4035-AFE4CB40E46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8" name="Group 17">
                  <a:extLst>
                    <a:ext uri="{FF2B5EF4-FFF2-40B4-BE49-F238E27FC236}">
                      <a16:creationId xmlns:a16="http://schemas.microsoft.com/office/drawing/2014/main" id="{D9F05B2C-AB75-E3C7-905F-DDFB7661C9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0" name="Freeform 68">
                    <a:extLst>
                      <a:ext uri="{FF2B5EF4-FFF2-40B4-BE49-F238E27FC236}">
                        <a16:creationId xmlns:a16="http://schemas.microsoft.com/office/drawing/2014/main" id="{4B2D29E0-A432-9BF7-4563-DA72650266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9">
                    <a:extLst>
                      <a:ext uri="{FF2B5EF4-FFF2-40B4-BE49-F238E27FC236}">
                        <a16:creationId xmlns:a16="http://schemas.microsoft.com/office/drawing/2014/main" id="{9FB0CA3B-A554-C7C6-489F-00CE622B0EB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9" name="Line 70">
                  <a:extLst>
                    <a:ext uri="{FF2B5EF4-FFF2-40B4-BE49-F238E27FC236}">
                      <a16:creationId xmlns:a16="http://schemas.microsoft.com/office/drawing/2014/main" id="{BE41ACB0-DD9C-5E88-F826-C4E99E1F03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0" name="Title 9">
            <a:extLst>
              <a:ext uri="{FF2B5EF4-FFF2-40B4-BE49-F238E27FC236}">
                <a16:creationId xmlns:a16="http://schemas.microsoft.com/office/drawing/2014/main" id="{318DE55C-A74B-5D17-1D99-57F2DD93F3BB}"/>
              </a:ext>
            </a:extLst>
          </p:cNvPr>
          <p:cNvSpPr>
            <a:spLocks noGrp="1"/>
          </p:cNvSpPr>
          <p:nvPr>
            <p:ph type="title" hasCustomPrompt="1"/>
          </p:nvPr>
        </p:nvSpPr>
        <p:spPr>
          <a:xfrm>
            <a:off x="612648" y="4617354"/>
            <a:ext cx="8226551" cy="1545333"/>
          </a:xfrm>
        </p:spPr>
        <p:txBody>
          <a:bodyPr anchor="t"/>
          <a:lstStyle>
            <a:lvl1pPr>
              <a:lnSpc>
                <a:spcPct val="120000"/>
              </a:lnSpc>
              <a:defRPr sz="1800">
                <a:solidFill>
                  <a:schemeClr val="bg1">
                    <a:lumMod val="75000"/>
                    <a:lumOff val="25000"/>
                  </a:schemeClr>
                </a:solidFill>
                <a:latin typeface="+mn-lt"/>
              </a:defRPr>
            </a:lvl1pPr>
          </a:lstStyle>
          <a:p>
            <a:r>
              <a:rPr lang="en-US" dirty="0"/>
              <a:t>Quote Author</a:t>
            </a:r>
          </a:p>
        </p:txBody>
      </p:sp>
      <p:sp>
        <p:nvSpPr>
          <p:cNvPr id="9" name="Content Placeholder 8">
            <a:extLst>
              <a:ext uri="{FF2B5EF4-FFF2-40B4-BE49-F238E27FC236}">
                <a16:creationId xmlns:a16="http://schemas.microsoft.com/office/drawing/2014/main" id="{E1BDC543-8F6B-6FBD-5568-8A52A08A7430}"/>
              </a:ext>
            </a:extLst>
          </p:cNvPr>
          <p:cNvSpPr>
            <a:spLocks noGrp="1"/>
          </p:cNvSpPr>
          <p:nvPr>
            <p:ph sz="quarter" idx="14" hasCustomPrompt="1"/>
          </p:nvPr>
        </p:nvSpPr>
        <p:spPr>
          <a:xfrm>
            <a:off x="612646" y="1188413"/>
            <a:ext cx="8229600" cy="2925763"/>
          </a:xfrm>
        </p:spPr>
        <p:txBody>
          <a:bodyPr anchor="b"/>
          <a:lstStyle>
            <a:lvl1pPr>
              <a:defRPr sz="4000" cap="all" baseline="0">
                <a:solidFill>
                  <a:schemeClr val="bg1">
                    <a:lumMod val="75000"/>
                    <a:lumOff val="25000"/>
                  </a:schemeClr>
                </a:solidFill>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612647" y="6343955"/>
            <a:ext cx="2202644" cy="365125"/>
          </a:xfrm>
          <a:prstGeom prst="rect">
            <a:avLst/>
          </a:prstGeom>
        </p:spPr>
        <p:txBody>
          <a:bodyPr>
            <a:noAutofit/>
          </a:bodyPr>
          <a:lstStyle>
            <a:lvl1pPr>
              <a:defRPr>
                <a:solidFill>
                  <a:schemeClr val="bg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4693298" y="6343955"/>
            <a:ext cx="2805405" cy="365125"/>
          </a:xfrm>
          <a:prstGeom prst="rect">
            <a:avLst/>
          </a:prstGeom>
        </p:spPr>
        <p:txBody>
          <a:bodyPr>
            <a:noAutofit/>
          </a:bodyPr>
          <a:lstStyle>
            <a:lvl1pPr>
              <a:defRPr>
                <a:solidFill>
                  <a:schemeClr val="bg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8409992" y="6343955"/>
            <a:ext cx="429207" cy="365125"/>
          </a:xfrm>
          <a:prstGeom prst="rect">
            <a:avLst/>
          </a:prstGeom>
        </p:spPr>
        <p:txBody>
          <a:bodyPr>
            <a:noAutofit/>
          </a:bodyPr>
          <a:lstStyle>
            <a:lvl1pPr>
              <a:defRPr>
                <a:solidFill>
                  <a:schemeClr val="bg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256379703"/>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7AE449-03BC-35B0-AEC3-D45692970205}"/>
              </a:ext>
            </a:extLst>
          </p:cNvPr>
          <p:cNvGrpSpPr/>
          <p:nvPr userDrawn="1"/>
        </p:nvGrpSpPr>
        <p:grpSpPr>
          <a:xfrm flipH="1">
            <a:off x="10414450" y="651327"/>
            <a:ext cx="698051" cy="1372591"/>
            <a:chOff x="1079500" y="649304"/>
            <a:chExt cx="698051" cy="1372591"/>
          </a:xfrm>
        </p:grpSpPr>
        <p:sp>
          <p:nvSpPr>
            <p:cNvPr id="7" name="Oval 6">
              <a:extLst>
                <a:ext uri="{FF2B5EF4-FFF2-40B4-BE49-F238E27FC236}">
                  <a16:creationId xmlns:a16="http://schemas.microsoft.com/office/drawing/2014/main" id="{008CF3E6-E425-C72A-B625-CFCF163D32A5}"/>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20" name="Group 19">
              <a:extLst>
                <a:ext uri="{FF2B5EF4-FFF2-40B4-BE49-F238E27FC236}">
                  <a16:creationId xmlns:a16="http://schemas.microsoft.com/office/drawing/2014/main" id="{45CB0A9B-08FF-70E7-543A-C060A982F2CF}"/>
                </a:ext>
              </a:extLst>
            </p:cNvPr>
            <p:cNvGrpSpPr/>
            <p:nvPr/>
          </p:nvGrpSpPr>
          <p:grpSpPr>
            <a:xfrm rot="10800000">
              <a:off x="1079500" y="952167"/>
              <a:ext cx="641184" cy="1069728"/>
              <a:chOff x="6484111" y="2967038"/>
              <a:chExt cx="641184" cy="1069728"/>
            </a:xfrm>
          </p:grpSpPr>
          <p:grpSp>
            <p:nvGrpSpPr>
              <p:cNvPr id="21" name="Group 20">
                <a:extLst>
                  <a:ext uri="{FF2B5EF4-FFF2-40B4-BE49-F238E27FC236}">
                    <a16:creationId xmlns:a16="http://schemas.microsoft.com/office/drawing/2014/main" id="{145CACDA-2DE0-21D6-B8DB-F9BC62E49AF7}"/>
                  </a:ext>
                </a:extLst>
              </p:cNvPr>
              <p:cNvGrpSpPr/>
              <p:nvPr/>
            </p:nvGrpSpPr>
            <p:grpSpPr>
              <a:xfrm>
                <a:off x="6808136" y="2967038"/>
                <a:ext cx="317159" cy="932400"/>
                <a:chOff x="6808136" y="2967038"/>
                <a:chExt cx="317159" cy="932400"/>
              </a:xfrm>
            </p:grpSpPr>
            <p:sp>
              <p:nvSpPr>
                <p:cNvPr id="26" name="Freeform 68">
                  <a:extLst>
                    <a:ext uri="{FF2B5EF4-FFF2-40B4-BE49-F238E27FC236}">
                      <a16:creationId xmlns:a16="http://schemas.microsoft.com/office/drawing/2014/main" id="{11B46CF9-4D52-6D2F-6FEA-67C5FD728C54}"/>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E3F7DC37-85A3-8DBC-5517-FC5DDD800D21}"/>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FE216884-0A7A-4FBD-E4AC-20BA199D8706}"/>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3930D45B-64C3-F88B-4F01-D0155582FAA1}"/>
                  </a:ext>
                </a:extLst>
              </p:cNvPr>
              <p:cNvGrpSpPr/>
              <p:nvPr/>
            </p:nvGrpSpPr>
            <p:grpSpPr>
              <a:xfrm rot="18900000" flipH="1">
                <a:off x="6484111" y="3104366"/>
                <a:ext cx="317159" cy="932400"/>
                <a:chOff x="6808136" y="2967038"/>
                <a:chExt cx="317159" cy="932400"/>
              </a:xfrm>
            </p:grpSpPr>
            <p:sp>
              <p:nvSpPr>
                <p:cNvPr id="23" name="Freeform 68">
                  <a:extLst>
                    <a:ext uri="{FF2B5EF4-FFF2-40B4-BE49-F238E27FC236}">
                      <a16:creationId xmlns:a16="http://schemas.microsoft.com/office/drawing/2014/main" id="{154D7DF8-2B62-B394-8B97-0C34D9539D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9">
                  <a:extLst>
                    <a:ext uri="{FF2B5EF4-FFF2-40B4-BE49-F238E27FC236}">
                      <a16:creationId xmlns:a16="http://schemas.microsoft.com/office/drawing/2014/main" id="{302D7518-34D2-F390-F337-D7BFE83E8D7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Line 70">
                  <a:extLst>
                    <a:ext uri="{FF2B5EF4-FFF2-40B4-BE49-F238E27FC236}">
                      <a16:creationId xmlns:a16="http://schemas.microsoft.com/office/drawing/2014/main" id="{68A249B2-F6A7-C4B8-ABD8-196C683EDA4D}"/>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 name="Title 9">
            <a:extLst>
              <a:ext uri="{FF2B5EF4-FFF2-40B4-BE49-F238E27FC236}">
                <a16:creationId xmlns:a16="http://schemas.microsoft.com/office/drawing/2014/main" id="{5998F931-A369-4286-5D28-0D0CED7BC240}"/>
              </a:ext>
            </a:extLst>
          </p:cNvPr>
          <p:cNvSpPr>
            <a:spLocks noGrp="1"/>
          </p:cNvSpPr>
          <p:nvPr>
            <p:ph type="title" hasCustomPrompt="1"/>
          </p:nvPr>
        </p:nvSpPr>
        <p:spPr>
          <a:xfrm>
            <a:off x="612648" y="4617354"/>
            <a:ext cx="8226551" cy="1545333"/>
          </a:xfrm>
        </p:spPr>
        <p:txBody>
          <a:bodyPr anchor="t"/>
          <a:lstStyle>
            <a:lvl1pPr>
              <a:lnSpc>
                <a:spcPct val="120000"/>
              </a:lnSpc>
              <a:defRPr sz="1800">
                <a:solidFill>
                  <a:schemeClr val="tx1">
                    <a:lumMod val="75000"/>
                    <a:lumOff val="25000"/>
                  </a:schemeClr>
                </a:solidFill>
                <a:latin typeface="+mn-lt"/>
              </a:defRPr>
            </a:lvl1pPr>
          </a:lstStyle>
          <a:p>
            <a:r>
              <a:rPr lang="en-US" dirty="0"/>
              <a:t>Quote Author</a:t>
            </a:r>
          </a:p>
        </p:txBody>
      </p:sp>
      <p:sp>
        <p:nvSpPr>
          <p:cNvPr id="8" name="Content Placeholder 8">
            <a:extLst>
              <a:ext uri="{FF2B5EF4-FFF2-40B4-BE49-F238E27FC236}">
                <a16:creationId xmlns:a16="http://schemas.microsoft.com/office/drawing/2014/main" id="{D3ED1498-0FE4-6EE1-2592-BE169CAAD957}"/>
              </a:ext>
            </a:extLst>
          </p:cNvPr>
          <p:cNvSpPr>
            <a:spLocks noGrp="1"/>
          </p:cNvSpPr>
          <p:nvPr>
            <p:ph sz="quarter" idx="14" hasCustomPrompt="1"/>
          </p:nvPr>
        </p:nvSpPr>
        <p:spPr>
          <a:xfrm>
            <a:off x="612646" y="1188413"/>
            <a:ext cx="8229600" cy="2925763"/>
          </a:xfrm>
        </p:spPr>
        <p:txBody>
          <a:bodyPr anchor="b"/>
          <a:lstStyle>
            <a:lvl1pPr>
              <a:defRPr sz="4000" cap="all" baseline="0">
                <a:solidFill>
                  <a:schemeClr val="tx1">
                    <a:lumMod val="75000"/>
                    <a:lumOff val="25000"/>
                  </a:schemeClr>
                </a:solidFill>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53289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	</a:t>
            </a:r>
            <a:endParaRPr lang="en-US" dirty="0"/>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441604829"/>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686189056"/>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45482532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4166048801"/>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188182411"/>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	</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68928819"/>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620017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	</a:t>
            </a:r>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360295981"/>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AEAA3239-9EA4-4A65-A281-97F994456D9F}" type="slidenum">
              <a:rPr lang="en-US" smtClean="0"/>
              <a:t>‹#›</a:t>
            </a:fld>
            <a:endParaRPr lang="en-US"/>
          </a:p>
        </p:txBody>
      </p:sp>
      <p:cxnSp>
        <p:nvCxnSpPr>
          <p:cNvPr id="8" name="Straight Connector 7">
            <a:extLst>
              <a:ext uri="{FF2B5EF4-FFF2-40B4-BE49-F238E27FC236}">
                <a16:creationId xmlns:a16="http://schemas.microsoft.com/office/drawing/2014/main" id="{D407F173-E0FF-D28B-F445-F40CD0C262B9}"/>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60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4159816584"/>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4077216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p>
        </p:txBody>
      </p:sp>
      <p:sp>
        <p:nvSpPr>
          <p:cNvPr id="4" name="Footer Placeholder 3"/>
          <p:cNvSpPr>
            <a:spLocks noGrp="1"/>
          </p:cNvSpPr>
          <p:nvPr>
            <p:ph type="ftr" sz="quarter" idx="11"/>
          </p:nvPr>
        </p:nvSpPr>
        <p:spPr/>
        <p:txBody>
          <a:bodyPr/>
          <a:lstStyle/>
          <a:p>
            <a:r>
              <a:rPr lang="en-US"/>
              <a:t>Sample Footer Text</a:t>
            </a: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5549053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88276746"/>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394555717"/>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65753207"/>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965690690"/>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893573341"/>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33988258"/>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681037"/>
            <a:ext cx="10963655" cy="919162"/>
          </a:xfrm>
          <a:prstGeom prst="rect">
            <a:avLst/>
          </a:prstGeom>
        </p:spPr>
        <p:txBody>
          <a:bodyPr anchor="b">
            <a:noAutofit/>
          </a:bodyPr>
          <a:lstStyle/>
          <a:p>
            <a:r>
              <a:rPr lang="en-US" dirty="0"/>
              <a:t>Click to edit Master title style</a:t>
            </a:r>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612775" y="1825625"/>
            <a:ext cx="5074920" cy="435133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1065" y="1825625"/>
            <a:ext cx="5075237" cy="4351338"/>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6518787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Content with Picture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E81DF0F-1D08-CFC3-D336-6E69AD26CA81}"/>
              </a:ext>
            </a:extLst>
          </p:cNvPr>
          <p:cNvCxnSpPr>
            <a:cxnSpLocks/>
          </p:cNvCxnSpPr>
          <p:nvPr userDrawn="1"/>
        </p:nvCxnSpPr>
        <p:spPr>
          <a:xfrm>
            <a:off x="714375" y="190040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ADEEE89-7A53-BFD6-F854-BC4947CE2B58}"/>
              </a:ext>
            </a:extLst>
          </p:cNvPr>
          <p:cNvSpPr>
            <a:spLocks noGrp="1"/>
          </p:cNvSpPr>
          <p:nvPr>
            <p:ph type="title"/>
          </p:nvPr>
        </p:nvSpPr>
        <p:spPr>
          <a:xfrm>
            <a:off x="609600" y="709099"/>
            <a:ext cx="8019289" cy="891101"/>
          </a:xfrm>
          <a:prstGeom prst="rect">
            <a:avLst/>
          </a:prstGeom>
        </p:spPr>
        <p:txBody>
          <a:bodyPr anchor="b">
            <a:noAutofit/>
          </a:bodyPr>
          <a:lstStyle>
            <a:lvl1pPr>
              <a:defRPr sz="3200"/>
            </a:lvl1pPr>
          </a:lstStyle>
          <a:p>
            <a:r>
              <a:rPr lang="en-US" dirty="0"/>
              <a:t>Click to edit Master title style</a:t>
            </a:r>
          </a:p>
        </p:txBody>
      </p:sp>
      <p:sp>
        <p:nvSpPr>
          <p:cNvPr id="11" name="Content Placeholder 7">
            <a:extLst>
              <a:ext uri="{FF2B5EF4-FFF2-40B4-BE49-F238E27FC236}">
                <a16:creationId xmlns:a16="http://schemas.microsoft.com/office/drawing/2014/main" id="{8E4281B5-46C8-0290-9B6E-154BCEB2F9F1}"/>
              </a:ext>
            </a:extLst>
          </p:cNvPr>
          <p:cNvSpPr>
            <a:spLocks noGrp="1"/>
          </p:cNvSpPr>
          <p:nvPr>
            <p:ph sz="quarter" idx="14"/>
          </p:nvPr>
        </p:nvSpPr>
        <p:spPr>
          <a:xfrm>
            <a:off x="609600" y="2200614"/>
            <a:ext cx="801928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3">
            <a:extLst>
              <a:ext uri="{FF2B5EF4-FFF2-40B4-BE49-F238E27FC236}">
                <a16:creationId xmlns:a16="http://schemas.microsoft.com/office/drawing/2014/main" id="{9CF2DB13-C77B-68E8-AA32-2A399E83A39F}"/>
              </a:ext>
            </a:extLst>
          </p:cNvPr>
          <p:cNvSpPr>
            <a:spLocks noGrp="1"/>
          </p:cNvSpPr>
          <p:nvPr>
            <p:ph type="ftr" sz="quarter" idx="16"/>
          </p:nvPr>
        </p:nvSpPr>
        <p:spPr>
          <a:xfrm>
            <a:off x="609600" y="6343955"/>
            <a:ext cx="3422906" cy="365125"/>
          </a:xfrm>
          <a:prstGeom prst="rect">
            <a:avLst/>
          </a:prstGeom>
        </p:spPr>
        <p:txBody>
          <a:bodyPr>
            <a:noAutofit/>
          </a:bodyPr>
          <a:lstStyle/>
          <a:p>
            <a:r>
              <a:rPr lang="en-US"/>
              <a:t>Sample Footer Text</a:t>
            </a:r>
          </a:p>
        </p:txBody>
      </p:sp>
      <p:sp>
        <p:nvSpPr>
          <p:cNvPr id="16" name="Date Placeholder 2">
            <a:extLst>
              <a:ext uri="{FF2B5EF4-FFF2-40B4-BE49-F238E27FC236}">
                <a16:creationId xmlns:a16="http://schemas.microsoft.com/office/drawing/2014/main" id="{723C7477-007B-AF5F-BF27-20DF2D11C11B}"/>
              </a:ext>
            </a:extLst>
          </p:cNvPr>
          <p:cNvSpPr>
            <a:spLocks noGrp="1"/>
          </p:cNvSpPr>
          <p:nvPr>
            <p:ph type="dt" sz="half" idx="15"/>
          </p:nvPr>
        </p:nvSpPr>
        <p:spPr>
          <a:xfrm>
            <a:off x="5998285" y="6343955"/>
            <a:ext cx="2150873" cy="365125"/>
          </a:xfrm>
          <a:prstGeom prst="rect">
            <a:avLst/>
          </a:prstGeom>
        </p:spPr>
        <p:txBody>
          <a:bodyPr>
            <a:noAutofit/>
          </a:bodyPr>
          <a:lstStyle/>
          <a:p>
            <a:r>
              <a:rPr lang="en-US"/>
              <a:t>20xx</a:t>
            </a:r>
          </a:p>
        </p:txBody>
      </p:sp>
      <p:sp>
        <p:nvSpPr>
          <p:cNvPr id="18" name="Slide Number Placeholder 8">
            <a:extLst>
              <a:ext uri="{FF2B5EF4-FFF2-40B4-BE49-F238E27FC236}">
                <a16:creationId xmlns:a16="http://schemas.microsoft.com/office/drawing/2014/main" id="{9F76A51B-A740-5EA5-477F-42182383C5FF}"/>
              </a:ext>
            </a:extLst>
          </p:cNvPr>
          <p:cNvSpPr>
            <a:spLocks noGrp="1"/>
          </p:cNvSpPr>
          <p:nvPr>
            <p:ph type="sldNum" sz="quarter" idx="17"/>
          </p:nvPr>
        </p:nvSpPr>
        <p:spPr>
          <a:xfrm>
            <a:off x="8199682" y="6343955"/>
            <a:ext cx="429207" cy="365125"/>
          </a:xfrm>
          <a:prstGeom prst="rect">
            <a:avLst/>
          </a:prstGeom>
        </p:spPr>
        <p:txBody>
          <a:bodyPr>
            <a:noAutofit/>
          </a:bodyPr>
          <a:lstStyle/>
          <a:p>
            <a:fld id="{AEAA3239-9EA4-4A65-A281-97F994456D9F}" type="slidenum">
              <a:rPr lang="en-US" smtClean="0"/>
              <a:t>‹#›</a:t>
            </a:fld>
            <a:endParaRPr lang="en-US"/>
          </a:p>
        </p:txBody>
      </p:sp>
      <p:sp>
        <p:nvSpPr>
          <p:cNvPr id="20" name="Picture Placeholder 15">
            <a:extLst>
              <a:ext uri="{FF2B5EF4-FFF2-40B4-BE49-F238E27FC236}">
                <a16:creationId xmlns:a16="http://schemas.microsoft.com/office/drawing/2014/main" id="{5FA75C2B-3307-6106-9020-5A6F5C28CE54}"/>
              </a:ext>
            </a:extLst>
          </p:cNvPr>
          <p:cNvSpPr>
            <a:spLocks noGrp="1"/>
          </p:cNvSpPr>
          <p:nvPr>
            <p:ph type="pic" sz="quarter" idx="18" hasCustomPrompt="1"/>
          </p:nvPr>
        </p:nvSpPr>
        <p:spPr>
          <a:xfrm>
            <a:off x="9521861" y="269622"/>
            <a:ext cx="2395728" cy="6309360"/>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7850894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851602316"/>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7748448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	</a:t>
            </a:r>
            <a:endParaRPr lang="en-US" dirty="0"/>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861866198"/>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39487962"/>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702813789"/>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	</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513179186"/>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4183125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	</a:t>
            </a:r>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509387039"/>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AEAA3239-9EA4-4A65-A281-97F994456D9F}" type="slidenum">
              <a:rPr lang="en-US" smtClean="0"/>
              <a:t>‹#›</a:t>
            </a:fld>
            <a:endParaRPr lang="en-US"/>
          </a:p>
        </p:txBody>
      </p:sp>
      <p:cxnSp>
        <p:nvCxnSpPr>
          <p:cNvPr id="8" name="Straight Connector 7">
            <a:extLst>
              <a:ext uri="{FF2B5EF4-FFF2-40B4-BE49-F238E27FC236}">
                <a16:creationId xmlns:a16="http://schemas.microsoft.com/office/drawing/2014/main" id="{240B8C94-DC4E-DE69-98B9-AB2643431F25}"/>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7360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sp>
        <p:nvSpPr>
          <p:cNvPr id="5" name="Date Placeholder 4"/>
          <p:cNvSpPr>
            <a:spLocks noGrp="1"/>
          </p:cNvSpPr>
          <p:nvPr>
            <p:ph type="dt" sz="half" idx="10"/>
          </p:nvPr>
        </p:nvSpPr>
        <p:spPr/>
        <p:txBody>
          <a:bodyPr/>
          <a:lstStyle/>
          <a:p>
            <a:r>
              <a:rPr lang="en-US"/>
              <a:t>20xx	</a:t>
            </a:r>
            <a:endParaRPr lang="en-US" dirty="0"/>
          </a:p>
        </p:txBody>
      </p:sp>
    </p:spTree>
    <p:extLst>
      <p:ext uri="{BB962C8B-B14F-4D97-AF65-F5344CB8AC3E}">
        <p14:creationId xmlns:p14="http://schemas.microsoft.com/office/powerpoint/2010/main" val="1507099421"/>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880708882"/>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49490522"/>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80054739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EAA3239-9EA4-4A65-A281-97F994456D9F}" type="slidenum">
              <a:rPr lang="en-US" smtClean="0"/>
              <a:t>‹#›</a:t>
            </a:fld>
            <a:endParaRPr lang="en-US"/>
          </a:p>
        </p:txBody>
      </p:sp>
      <p:cxnSp>
        <p:nvCxnSpPr>
          <p:cNvPr id="8" name="Straight Connector 7">
            <a:extLst>
              <a:ext uri="{FF2B5EF4-FFF2-40B4-BE49-F238E27FC236}">
                <a16:creationId xmlns:a16="http://schemas.microsoft.com/office/drawing/2014/main" id="{1532CFC1-86F0-D02A-8131-FC8ED0E94BD8}"/>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0856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69568255"/>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856062296"/>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134494101"/>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151156400"/>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ent with Picture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88DE7-0F60-6168-9CA3-51F9168BA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75" y="0"/>
            <a:ext cx="64008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04302" y="685800"/>
            <a:ext cx="4572001" cy="895139"/>
          </a:xfrm>
          <a:prstGeom prst="rect">
            <a:avLst/>
          </a:prstGeom>
        </p:spPr>
        <p:txBody>
          <a:bodyPr anchor="b">
            <a:noAutofit/>
          </a:bodyPr>
          <a:lstStyle>
            <a:lvl1pPr>
              <a:defRPr sz="3200"/>
            </a:lvl1pPr>
          </a:lstStyle>
          <a:p>
            <a:r>
              <a:rPr lang="en-US" dirty="0"/>
              <a:t>Click to edit Master title style</a:t>
            </a:r>
          </a:p>
        </p:txBody>
      </p:sp>
      <p:sp>
        <p:nvSpPr>
          <p:cNvPr id="13" name="Picture Placeholder 15">
            <a:extLst>
              <a:ext uri="{FF2B5EF4-FFF2-40B4-BE49-F238E27FC236}">
                <a16:creationId xmlns:a16="http://schemas.microsoft.com/office/drawing/2014/main" id="{74F04492-82BE-6873-2EB5-D1F54A59D796}"/>
              </a:ext>
            </a:extLst>
          </p:cNvPr>
          <p:cNvSpPr>
            <a:spLocks noGrp="1"/>
          </p:cNvSpPr>
          <p:nvPr>
            <p:ph type="pic" sz="quarter" idx="18" hasCustomPrompt="1"/>
          </p:nvPr>
        </p:nvSpPr>
        <p:spPr>
          <a:xfrm>
            <a:off x="271445" y="274320"/>
            <a:ext cx="5852160" cy="6309360"/>
          </a:xfrm>
          <a:blipFill>
            <a:blip r:embed="rId2">
              <a:alphaModFix amt="60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10400" y="2133606"/>
            <a:ext cx="4572001" cy="4038575"/>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004302" y="6343955"/>
            <a:ext cx="2105099" cy="365125"/>
          </a:xfrm>
          <a:prstGeom prst="rect">
            <a:avLst/>
          </a:prstGeom>
        </p:spPr>
        <p:txBody>
          <a:bodyPr>
            <a:noAutofit/>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cxnSp>
        <p:nvCxnSpPr>
          <p:cNvPr id="10" name="Straight Connector 9">
            <a:extLst>
              <a:ext uri="{FF2B5EF4-FFF2-40B4-BE49-F238E27FC236}">
                <a16:creationId xmlns:a16="http://schemas.microsoft.com/office/drawing/2014/main" id="{BC824679-0DD4-43C3-4580-78706496FBE2}"/>
              </a:ext>
            </a:extLst>
          </p:cNvPr>
          <p:cNvCxnSpPr>
            <a:cxnSpLocks/>
          </p:cNvCxnSpPr>
          <p:nvPr userDrawn="1"/>
        </p:nvCxnSpPr>
        <p:spPr>
          <a:xfrm>
            <a:off x="7099930" y="1857273"/>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5605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495177838"/>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666442335"/>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435006694"/>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562976423"/>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	</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1540856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743949509"/>
      </p:ext>
    </p:extLst>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20xx</a:t>
            </a:r>
          </a:p>
        </p:txBody>
      </p:sp>
      <p:sp>
        <p:nvSpPr>
          <p:cNvPr id="5" name="Footer Placeholder 3"/>
          <p:cNvSpPr>
            <a:spLocks noGrp="1"/>
          </p:cNvSpPr>
          <p:nvPr>
            <p:ph type="ftr" sz="quarter" idx="11"/>
          </p:nvPr>
        </p:nvSpPr>
        <p:spPr/>
        <p:txBody>
          <a:bodyPr/>
          <a:lstStyle/>
          <a:p>
            <a:r>
              <a:rPr lang="en-US"/>
              <a:t>Sample Footer Text</a:t>
            </a:r>
          </a:p>
        </p:txBody>
      </p:sp>
      <p:sp>
        <p:nvSpPr>
          <p:cNvPr id="6" name="Slide Number Placeholder 4"/>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4394356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20xx	</a:t>
            </a:r>
            <a:endParaRPr lang="en-US" dirty="0"/>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778747618"/>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20xx</a:t>
            </a:r>
          </a:p>
        </p:txBody>
      </p:sp>
      <p:sp>
        <p:nvSpPr>
          <p:cNvPr id="5" name="Footer Placeholder 5"/>
          <p:cNvSpPr>
            <a:spLocks noGrp="1"/>
          </p:cNvSpPr>
          <p:nvPr>
            <p:ph type="ftr" sz="quarter" idx="11"/>
          </p:nvPr>
        </p:nvSpPr>
        <p:spPr/>
        <p:txBody>
          <a:bodyPr/>
          <a:lstStyle/>
          <a:p>
            <a:r>
              <a:rPr lang="en-US"/>
              <a:t>Sample Footer Text</a:t>
            </a:r>
          </a:p>
        </p:txBody>
      </p:sp>
      <p:sp>
        <p:nvSpPr>
          <p:cNvPr id="6" name="Slide Number Placeholder 6"/>
          <p:cNvSpPr>
            <a:spLocks noGrp="1"/>
          </p:cNvSpPr>
          <p:nvPr>
            <p:ph type="sldNum" sz="quarter" idx="12"/>
          </p:nvPr>
        </p:nvSpPr>
        <p:spPr/>
        <p:txBody>
          <a:bodyPr/>
          <a:lstStyle/>
          <a:p>
            <a:fld id="{AEAA3239-9EA4-4A65-A281-97F994456D9F}" type="slidenum">
              <a:rPr lang="en-US" smtClean="0"/>
              <a:t>‹#›</a:t>
            </a:fld>
            <a:endParaRPr lang="en-US"/>
          </a:p>
        </p:txBody>
      </p:sp>
      <p:cxnSp>
        <p:nvCxnSpPr>
          <p:cNvPr id="8" name="Straight Connector 7">
            <a:extLst>
              <a:ext uri="{FF2B5EF4-FFF2-40B4-BE49-F238E27FC236}">
                <a16:creationId xmlns:a16="http://schemas.microsoft.com/office/drawing/2014/main" id="{982F5031-88ED-DFDB-E000-CD51B7EECDB1}"/>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1785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442144775"/>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	</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798695888"/>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480382963"/>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4177183852"/>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	</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226072183"/>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20xx	</a:t>
            </a:r>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328285428"/>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20xx	</a:t>
            </a:r>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4421695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image" Target="../media/image7.png"/><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image" Target="../media/image6.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image" Target="../media/image9.png"/><Relationship Id="rId10" Type="http://schemas.openxmlformats.org/officeDocument/2006/relationships/slideLayout" Target="../slideLayouts/slideLayout94.xml"/><Relationship Id="rId19"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6.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0.jp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theme" Target="../theme/theme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theme" Target="../theme/theme8.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	</a:t>
            </a:r>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245971007"/>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	</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495498388"/>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7" r:id="rId12"/>
    <p:sldLayoutId id="2147484248" r:id="rId13"/>
    <p:sldLayoutId id="2147484249" r:id="rId14"/>
    <p:sldLayoutId id="2147484250" r:id="rId15"/>
    <p:sldLayoutId id="2147484251" r:id="rId16"/>
    <p:sldLayoutId id="2147484252" r:id="rId17"/>
    <p:sldLayoutId id="2147484254" r:id="rId18"/>
    <p:sldLayoutId id="2147484255" r:id="rId19"/>
    <p:sldLayoutId id="2147484173" r:id="rId20"/>
    <p:sldLayoutId id="2147484175" r:id="rId21"/>
    <p:sldLayoutId id="2147484176" r:id="rId22"/>
    <p:sldLayoutId id="2147484181" r:id="rId23"/>
    <p:sldLayoutId id="2147484183" r:id="rId24"/>
    <p:sldLayoutId id="2147484187" r:id="rId25"/>
    <p:sldLayoutId id="2147484188" r:id="rId26"/>
    <p:sldLayoutId id="2147484189" r:id="rId27"/>
    <p:sldLayoutId id="2147484190" r:id="rId28"/>
    <p:sldLayoutId id="2147484200" r:id="rId29"/>
    <p:sldLayoutId id="2147484216" r:id="rId30"/>
    <p:sldLayoutId id="2147484206" r:id="rId31"/>
    <p:sldLayoutId id="2147484207" r:id="rId32"/>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	</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793049357"/>
      </p:ext>
    </p:extLst>
  </p:cSld>
  <p:clrMap bg1="dk1" tx1="lt1" bg2="dk2" tx2="lt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 id="2147484270" r:id="rId13"/>
    <p:sldLayoutId id="2147484271" r:id="rId14"/>
    <p:sldLayoutId id="2147484272" r:id="rId15"/>
    <p:sldLayoutId id="2147484273" r:id="rId16"/>
    <p:sldLayoutId id="2147484274" r:id="rId17"/>
    <p:sldLayoutId id="2147484331" r:id="rId18"/>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	</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822203599"/>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20xx	</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16813536"/>
      </p:ext>
    </p:extLst>
  </p:cSld>
  <p:clrMap bg1="dk1" tx1="lt1" bg2="dk2" tx2="lt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20xx	</a:t>
            </a:r>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EAA3239-9EA4-4A65-A281-97F994456D9F}"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537940"/>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	</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114622528"/>
      </p:ext>
    </p:extLst>
  </p:cSld>
  <p:clrMap bg1="dk1" tx1="lt1" bg2="dk2" tx2="lt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 id="2147484359" r:id="rId14"/>
    <p:sldLayoutId id="2147484360" r:id="rId15"/>
    <p:sldLayoutId id="2147484361" r:id="rId16"/>
    <p:sldLayoutId id="2147484362"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	</a:t>
            </a:r>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380063851"/>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3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48.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F365-A72B-5D48-7580-10F411BEF704}"/>
              </a:ext>
            </a:extLst>
          </p:cNvPr>
          <p:cNvSpPr>
            <a:spLocks noGrp="1"/>
          </p:cNvSpPr>
          <p:nvPr>
            <p:ph type="ctrTitle"/>
          </p:nvPr>
        </p:nvSpPr>
        <p:spPr>
          <a:xfrm>
            <a:off x="276226" y="447675"/>
            <a:ext cx="4010024" cy="2009775"/>
          </a:xfrm>
        </p:spPr>
        <p:txBody>
          <a:bodyPr anchor="b">
            <a:normAutofit/>
          </a:bodyPr>
          <a:lstStyle/>
          <a:p>
            <a:r>
              <a:rPr lang="en-US" b="1" dirty="0">
                <a:latin typeface="Segoe UI" panose="020B0502040204020203" pitchFamily="34" charset="0"/>
                <a:cs typeface="Segoe UI" panose="020B0502040204020203" pitchFamily="34" charset="0"/>
              </a:rPr>
              <a:t>Hospital Transactions Analysis</a:t>
            </a:r>
          </a:p>
        </p:txBody>
      </p:sp>
      <p:sp>
        <p:nvSpPr>
          <p:cNvPr id="3" name="Subtitle 2">
            <a:extLst>
              <a:ext uri="{FF2B5EF4-FFF2-40B4-BE49-F238E27FC236}">
                <a16:creationId xmlns:a16="http://schemas.microsoft.com/office/drawing/2014/main" id="{07FC18BA-8886-5E5C-8B5B-96EDB976DA8D}"/>
              </a:ext>
            </a:extLst>
          </p:cNvPr>
          <p:cNvSpPr>
            <a:spLocks noGrp="1"/>
          </p:cNvSpPr>
          <p:nvPr>
            <p:ph type="subTitle" idx="1"/>
          </p:nvPr>
        </p:nvSpPr>
        <p:spPr>
          <a:xfrm>
            <a:off x="276226" y="3505200"/>
            <a:ext cx="3809999" cy="2438400"/>
          </a:xfrm>
        </p:spPr>
        <p:txBody>
          <a:bodyPr>
            <a:normAutofit/>
          </a:bodyPr>
          <a:lstStyle/>
          <a:p>
            <a:r>
              <a:rPr lang="en-US" sz="2800" b="1" dirty="0">
                <a:latin typeface="Segoe UI" panose="020B0502040204020203" pitchFamily="34" charset="0"/>
                <a:cs typeface="Segoe UI" panose="020B0502040204020203" pitchFamily="34" charset="0"/>
              </a:rPr>
              <a:t>Evaluating data to improve healthcare operations</a:t>
            </a:r>
          </a:p>
        </p:txBody>
      </p:sp>
      <p:pic>
        <p:nvPicPr>
          <p:cNvPr id="1026" name="Picture 2" descr="image">
            <a:extLst>
              <a:ext uri="{FF2B5EF4-FFF2-40B4-BE49-F238E27FC236}">
                <a16:creationId xmlns:a16="http://schemas.microsoft.com/office/drawing/2014/main" id="{F75B9A1E-1A5B-4C76-929E-82686D776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0"/>
            <a:ext cx="7905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70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7F5E7-733A-BDCA-BC21-7056CDF8CAD2}"/>
              </a:ext>
            </a:extLst>
          </p:cNvPr>
          <p:cNvSpPr>
            <a:spLocks noGrp="1"/>
          </p:cNvSpPr>
          <p:nvPr>
            <p:ph type="title"/>
          </p:nvPr>
        </p:nvSpPr>
        <p:spPr>
          <a:xfrm>
            <a:off x="417287" y="301172"/>
            <a:ext cx="8793388" cy="679903"/>
          </a:xfrm>
        </p:spPr>
        <p:txBody>
          <a:bodyPr anchor="b">
            <a:normAutofit/>
          </a:bodyPr>
          <a:lstStyle/>
          <a:p>
            <a:r>
              <a:rPr lang="en-US" sz="2800" b="1" dirty="0">
                <a:solidFill>
                  <a:srgbClr val="0070C0"/>
                </a:solidFill>
                <a:latin typeface="Segoe UI" panose="020B0502040204020203" pitchFamily="34" charset="0"/>
                <a:cs typeface="Segoe UI" panose="020B0502040204020203" pitchFamily="34" charset="0"/>
              </a:rPr>
              <a:t>Critical Analysis &amp; Insights (Performance Trends)</a:t>
            </a:r>
          </a:p>
        </p:txBody>
      </p:sp>
      <p:sp>
        <p:nvSpPr>
          <p:cNvPr id="4" name="Content Placeholder 3">
            <a:extLst>
              <a:ext uri="{FF2B5EF4-FFF2-40B4-BE49-F238E27FC236}">
                <a16:creationId xmlns:a16="http://schemas.microsoft.com/office/drawing/2014/main" id="{8401003A-E56B-0FA0-CC1D-21FACDE355F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 y="1343025"/>
            <a:ext cx="8019289" cy="4819977"/>
          </a:xfrm>
        </p:spPr>
        <p:txBody>
          <a:bodyPr>
            <a:noAutofit/>
          </a:bodyPr>
          <a:lstStyle/>
          <a:p>
            <a:pPr>
              <a:spcBef>
                <a:spcPts val="2500"/>
              </a:spcBef>
              <a:buFont typeface="Wingdings" panose="05000000000000000000" pitchFamily="2" charset="2"/>
              <a:buChar char="q"/>
            </a:pPr>
            <a:r>
              <a:rPr lang="en-US" sz="1800" b="1" dirty="0">
                <a:latin typeface="Segoe UI" panose="020B0502040204020203" pitchFamily="34" charset="0"/>
                <a:cs typeface="Segoe UI" panose="020B0502040204020203" pitchFamily="34" charset="0"/>
              </a:rPr>
              <a:t>Top Revenue Specialties</a:t>
            </a:r>
          </a:p>
          <a:p>
            <a:pPr marL="0" lvl="1" indent="0">
              <a:buFont typeface="Arial" panose="020B0604020202020204" pitchFamily="34" charset="0"/>
              <a:buNone/>
            </a:pPr>
            <a:r>
              <a:rPr sz="1800" dirty="0">
                <a:latin typeface="Segoe UI" panose="020B0502040204020203" pitchFamily="34" charset="0"/>
                <a:cs typeface="Segoe UI" panose="020B0502040204020203" pitchFamily="34" charset="0"/>
              </a:rPr>
              <a:t>Dermatology, Cardiology, and Neurology lead in revenue generation across medical specialties.</a:t>
            </a:r>
            <a:endParaRPr lang="en-US" sz="18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q"/>
            </a:pPr>
            <a:r>
              <a:rPr lang="en-US" sz="1800" b="1" dirty="0">
                <a:latin typeface="Segoe UI" panose="020B0502040204020203" pitchFamily="34" charset="0"/>
                <a:cs typeface="Segoe UI" panose="020B0502040204020203" pitchFamily="34" charset="0"/>
              </a:rPr>
              <a:t>Top Performing Doctors</a:t>
            </a:r>
          </a:p>
          <a:p>
            <a:pPr marL="0" lvl="1" indent="0">
              <a:buFont typeface="Arial" panose="020B0604020202020204" pitchFamily="34" charset="0"/>
              <a:buNone/>
            </a:pPr>
            <a:r>
              <a:rPr sz="1800" dirty="0">
                <a:latin typeface="Segoe UI" panose="020B0502040204020203" pitchFamily="34" charset="0"/>
                <a:cs typeface="Segoe UI" panose="020B0502040204020203" pitchFamily="34" charset="0"/>
              </a:rPr>
              <a:t>Certain doctors contribute significantly to revenue, highlighting individual performance excellence.</a:t>
            </a:r>
            <a:endParaRPr lang="en-US" sz="18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q"/>
            </a:pPr>
            <a:r>
              <a:rPr lang="en-US" sz="1800" b="1" dirty="0">
                <a:latin typeface="Segoe UI" panose="020B0502040204020203" pitchFamily="34" charset="0"/>
                <a:cs typeface="Segoe UI" panose="020B0502040204020203" pitchFamily="34" charset="0"/>
              </a:rPr>
              <a:t>Seasonal Revenue Trends</a:t>
            </a:r>
          </a:p>
          <a:p>
            <a:pPr marL="0" lvl="1" indent="0">
              <a:buFont typeface="Arial" panose="020B0604020202020204" pitchFamily="34" charset="0"/>
              <a:buNone/>
            </a:pPr>
            <a:r>
              <a:rPr sz="1800" dirty="0">
                <a:latin typeface="Segoe UI" panose="020B0502040204020203" pitchFamily="34" charset="0"/>
                <a:cs typeface="Segoe UI" panose="020B0502040204020203" pitchFamily="34" charset="0"/>
              </a:rPr>
              <a:t>Revenue peaks in Q2 and Q4, indicating seasonal fluctuations in healthcare service demand.</a:t>
            </a:r>
            <a:endParaRPr lang="en-US" sz="18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q"/>
            </a:pPr>
            <a:r>
              <a:rPr lang="en-US" sz="1800" b="1" dirty="0">
                <a:latin typeface="Segoe UI" panose="020B0502040204020203" pitchFamily="34" charset="0"/>
                <a:cs typeface="Segoe UI" panose="020B0502040204020203" pitchFamily="34" charset="0"/>
              </a:rPr>
              <a:t>Profit Margin Variability</a:t>
            </a:r>
          </a:p>
          <a:p>
            <a:pPr marL="0" lvl="1" indent="0">
              <a:buFont typeface="Arial" panose="020B0604020202020204" pitchFamily="34" charset="0"/>
              <a:buNone/>
            </a:pPr>
            <a:r>
              <a:rPr sz="1800" dirty="0">
                <a:latin typeface="Segoe UI" panose="020B0502040204020203" pitchFamily="34" charset="0"/>
                <a:cs typeface="Segoe UI" panose="020B0502040204020203" pitchFamily="34" charset="0"/>
              </a:rPr>
              <a:t>Profit margins vary widely across categories, pointing to areas with improvement potential.</a:t>
            </a:r>
            <a:endParaRPr lang="en-US" sz="1800" dirty="0">
              <a:latin typeface="Segoe UI" panose="020B0502040204020203" pitchFamily="34" charset="0"/>
              <a:cs typeface="Segoe UI" panose="020B0502040204020203" pitchFamily="34" charset="0"/>
            </a:endParaRPr>
          </a:p>
        </p:txBody>
      </p:sp>
      <p:pic>
        <p:nvPicPr>
          <p:cNvPr id="5" name="Content Placeholder 4" descr="Coronavirus pandemic covid-19 vaccine bottle calculator stethoscope doctor office chart background">
            <a:extLst>
              <a:ext uri="{FF2B5EF4-FFF2-40B4-BE49-F238E27FC236}">
                <a16:creationId xmlns:a16="http://schemas.microsoft.com/office/drawing/2014/main" id="{612DB169-1286-49EC-ADA7-CA9775519D9F}"/>
              </a:ext>
            </a:extLst>
          </p:cNvPr>
          <p:cNvPicPr>
            <a:picLocks noGrp="1" noChangeAspect="1"/>
          </p:cNvPicPr>
          <p:nvPr>
            <p:ph type="pic" sz="quarter" idx="18"/>
          </p:nvPr>
        </p:nvPicPr>
        <p:blipFill>
          <a:blip r:embed="rId3"/>
          <a:srcRect l="38134" r="38134"/>
          <a:stretch>
            <a:fillRect/>
          </a:stretch>
        </p:blipFill>
        <p:spPr>
          <a:prstGeom prst="rect">
            <a:avLst/>
          </a:prstGeom>
          <a:noFill/>
        </p:spPr>
      </p:pic>
    </p:spTree>
    <p:extLst>
      <p:ext uri="{BB962C8B-B14F-4D97-AF65-F5344CB8AC3E}">
        <p14:creationId xmlns:p14="http://schemas.microsoft.com/office/powerpoint/2010/main" val="1445849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3E69-309C-A2BC-A687-2E9FCEBB6E39}"/>
              </a:ext>
            </a:extLst>
          </p:cNvPr>
          <p:cNvSpPr>
            <a:spLocks noGrp="1"/>
          </p:cNvSpPr>
          <p:nvPr>
            <p:ph type="title"/>
          </p:nvPr>
        </p:nvSpPr>
        <p:spPr>
          <a:xfrm>
            <a:off x="361950" y="133351"/>
            <a:ext cx="8686800" cy="714374"/>
          </a:xfrm>
        </p:spPr>
        <p:txBody>
          <a:bodyPr anchor="b">
            <a:normAutofit/>
          </a:bodyPr>
          <a:lstStyle/>
          <a:p>
            <a:r>
              <a:rPr lang="en-US" b="1" dirty="0">
                <a:solidFill>
                  <a:srgbClr val="7030A0"/>
                </a:solidFill>
                <a:latin typeface="Segoe UI" panose="020B0502040204020203" pitchFamily="34" charset="0"/>
                <a:cs typeface="Segoe UI" panose="020B0502040204020203" pitchFamily="34" charset="0"/>
              </a:rPr>
              <a:t>Recommendations (Strategic Actions)</a:t>
            </a:r>
          </a:p>
        </p:txBody>
      </p:sp>
      <p:sp>
        <p:nvSpPr>
          <p:cNvPr id="4" name="Content Placeholder 3">
            <a:extLst>
              <a:ext uri="{FF2B5EF4-FFF2-40B4-BE49-F238E27FC236}">
                <a16:creationId xmlns:a16="http://schemas.microsoft.com/office/drawing/2014/main" id="{42962D5A-9E5F-E85B-0A18-0A6F743668B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 y="990600"/>
            <a:ext cx="8277225" cy="5172403"/>
          </a:xfrm>
        </p:spPr>
        <p:txBody>
          <a:bodyPr>
            <a:normAutofit/>
          </a:bodyPr>
          <a:lstStyle/>
          <a:p>
            <a:pPr>
              <a:spcBef>
                <a:spcPts val="2500"/>
              </a:spcBef>
              <a:buFont typeface="Wingdings" panose="05000000000000000000" pitchFamily="2" charset="2"/>
              <a:buChar char="Ø"/>
            </a:pPr>
            <a:r>
              <a:rPr lang="en-US" sz="1800" b="1" dirty="0">
                <a:latin typeface="Segoe UI" panose="020B0502040204020203" pitchFamily="34" charset="0"/>
                <a:cs typeface="Segoe UI" panose="020B0502040204020203" pitchFamily="34" charset="0"/>
              </a:rPr>
              <a:t>Focus on High-Margin Procedures</a:t>
            </a:r>
          </a:p>
          <a:p>
            <a:pPr marL="0" lvl="1" indent="0">
              <a:buFont typeface="Arial" panose="020B0604020202020204" pitchFamily="34" charset="0"/>
              <a:buNone/>
            </a:pPr>
            <a:r>
              <a:rPr sz="1800" dirty="0">
                <a:latin typeface="Segoe UI" panose="020B0502040204020203" pitchFamily="34" charset="0"/>
                <a:cs typeface="Segoe UI" panose="020B0502040204020203" pitchFamily="34" charset="0"/>
              </a:rPr>
              <a:t>Prioritize procedures like Skin Biopsy and Pediatric Vaccination to maximize profitability and resource utilization.</a:t>
            </a:r>
            <a:endParaRPr lang="en-US" sz="18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Ø"/>
            </a:pPr>
            <a:r>
              <a:rPr lang="en-US" sz="1800" b="1" dirty="0">
                <a:latin typeface="Segoe UI" panose="020B0502040204020203" pitchFamily="34" charset="0"/>
                <a:cs typeface="Segoe UI" panose="020B0502040204020203" pitchFamily="34" charset="0"/>
              </a:rPr>
              <a:t>Reduce Costs in Low-Performing Specialties</a:t>
            </a:r>
          </a:p>
          <a:p>
            <a:pPr marL="0" lvl="1" indent="0">
              <a:buFont typeface="Arial" panose="020B0604020202020204" pitchFamily="34" charset="0"/>
              <a:buNone/>
            </a:pPr>
            <a:r>
              <a:rPr sz="1800" dirty="0">
                <a:latin typeface="Segoe UI" panose="020B0502040204020203" pitchFamily="34" charset="0"/>
                <a:cs typeface="Segoe UI" panose="020B0502040204020203" pitchFamily="34" charset="0"/>
              </a:rPr>
              <a:t>Identify and minimize expenses in specialties that underperform to improve overall financial health.</a:t>
            </a:r>
            <a:endParaRPr lang="en-US" sz="18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Ø"/>
            </a:pPr>
            <a:r>
              <a:rPr lang="en-US" sz="1800" b="1" dirty="0">
                <a:latin typeface="Segoe UI" panose="020B0502040204020203" pitchFamily="34" charset="0"/>
                <a:cs typeface="Segoe UI" panose="020B0502040204020203" pitchFamily="34" charset="0"/>
              </a:rPr>
              <a:t>Incentivize Top-Performing Doctors</a:t>
            </a:r>
          </a:p>
          <a:p>
            <a:pPr marL="0" lvl="1" indent="0">
              <a:buFont typeface="Arial" panose="020B0604020202020204" pitchFamily="34" charset="0"/>
              <a:buNone/>
            </a:pPr>
            <a:r>
              <a:rPr sz="1800" dirty="0">
                <a:latin typeface="Segoe UI" panose="020B0502040204020203" pitchFamily="34" charset="0"/>
                <a:cs typeface="Segoe UI" panose="020B0502040204020203" pitchFamily="34" charset="0"/>
              </a:rPr>
              <a:t>Reward high-performing medical staff to encourage excellence and better patient outcomes.</a:t>
            </a:r>
            <a:endParaRPr lang="en-US" sz="18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Ø"/>
            </a:pPr>
            <a:r>
              <a:rPr lang="en-US" sz="1800" b="1" dirty="0">
                <a:latin typeface="Segoe UI" panose="020B0502040204020203" pitchFamily="34" charset="0"/>
                <a:cs typeface="Segoe UI" panose="020B0502040204020203" pitchFamily="34" charset="0"/>
              </a:rPr>
              <a:t>Implement Cost Control Measures</a:t>
            </a:r>
          </a:p>
          <a:p>
            <a:pPr marL="0" lvl="1" indent="0">
              <a:buFont typeface="Arial" panose="020B0604020202020204" pitchFamily="34" charset="0"/>
              <a:buNone/>
            </a:pPr>
            <a:r>
              <a:rPr sz="1800" dirty="0">
                <a:latin typeface="Segoe UI" panose="020B0502040204020203" pitchFamily="34" charset="0"/>
                <a:cs typeface="Segoe UI" panose="020B0502040204020203" pitchFamily="34" charset="0"/>
              </a:rPr>
              <a:t>Apply effective cost control policies to enhance operational efficiency and profitability.</a:t>
            </a:r>
            <a:endParaRPr lang="en-US" sz="1800" dirty="0">
              <a:latin typeface="Segoe UI" panose="020B0502040204020203" pitchFamily="34" charset="0"/>
              <a:cs typeface="Segoe UI" panose="020B0502040204020203" pitchFamily="34" charset="0"/>
            </a:endParaRPr>
          </a:p>
        </p:txBody>
      </p:sp>
      <p:pic>
        <p:nvPicPr>
          <p:cNvPr id="5" name="Content Placeholder 4" descr="High angle shot of a group of young doctors having a meeting  at a table inside of a hospital during the day">
            <a:extLst>
              <a:ext uri="{FF2B5EF4-FFF2-40B4-BE49-F238E27FC236}">
                <a16:creationId xmlns:a16="http://schemas.microsoft.com/office/drawing/2014/main" id="{EB966B65-AC0F-44A5-9097-C374014B913C}"/>
              </a:ext>
            </a:extLst>
          </p:cNvPr>
          <p:cNvPicPr>
            <a:picLocks noGrp="1" noChangeAspect="1"/>
          </p:cNvPicPr>
          <p:nvPr>
            <p:ph type="pic" sz="quarter" idx="18"/>
          </p:nvPr>
        </p:nvPicPr>
        <p:blipFill>
          <a:blip r:embed="rId3"/>
          <a:srcRect l="35640" r="35640"/>
          <a:stretch>
            <a:fillRect/>
          </a:stretch>
        </p:blipFill>
        <p:spPr>
          <a:prstGeom prst="rect">
            <a:avLst/>
          </a:prstGeom>
          <a:noFill/>
        </p:spPr>
      </p:pic>
    </p:spTree>
    <p:extLst>
      <p:ext uri="{BB962C8B-B14F-4D97-AF65-F5344CB8AC3E}">
        <p14:creationId xmlns:p14="http://schemas.microsoft.com/office/powerpoint/2010/main" val="3739716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D5B1-CA00-FC33-CD39-06F8561F3526}"/>
              </a:ext>
            </a:extLst>
          </p:cNvPr>
          <p:cNvSpPr>
            <a:spLocks noGrp="1"/>
          </p:cNvSpPr>
          <p:nvPr>
            <p:ph type="title"/>
          </p:nvPr>
        </p:nvSpPr>
        <p:spPr>
          <a:xfrm>
            <a:off x="5948624" y="274321"/>
            <a:ext cx="5971931" cy="700370"/>
          </a:xfrm>
        </p:spPr>
        <p:txBody>
          <a:bodyPr anchor="b">
            <a:normAutofit/>
          </a:bodyPr>
          <a:lstStyle/>
          <a:p>
            <a:r>
              <a:rPr lang="en-US" b="1" dirty="0">
                <a:latin typeface="Segoe UI" panose="020B0502040204020203" pitchFamily="34" charset="0"/>
                <a:cs typeface="Segoe UI" panose="020B0502040204020203" pitchFamily="34" charset="0"/>
              </a:rPr>
              <a:t>Summary and Next Steps</a:t>
            </a:r>
          </a:p>
        </p:txBody>
      </p:sp>
      <p:pic>
        <p:nvPicPr>
          <p:cNvPr id="5" name="Content Placeholder 4" descr="High angle shot of a group of medical practitioners looking at a patient's file together">
            <a:extLst>
              <a:ext uri="{FF2B5EF4-FFF2-40B4-BE49-F238E27FC236}">
                <a16:creationId xmlns:a16="http://schemas.microsoft.com/office/drawing/2014/main" id="{073889F5-13E4-4497-95A0-723C04E02C58}"/>
              </a:ext>
            </a:extLst>
          </p:cNvPr>
          <p:cNvPicPr>
            <a:picLocks noGrp="1" noChangeAspect="1"/>
          </p:cNvPicPr>
          <p:nvPr>
            <p:ph type="pic" sz="quarter" idx="18"/>
          </p:nvPr>
        </p:nvPicPr>
        <p:blipFill>
          <a:blip r:embed="rId3"/>
          <a:srcRect l="4914" r="4914"/>
          <a:stretch>
            <a:fillRect/>
          </a:stretch>
        </p:blipFill>
        <p:spPr>
          <a:xfrm>
            <a:off x="271445" y="274320"/>
            <a:ext cx="5486260" cy="6309360"/>
          </a:xfrm>
          <a:prstGeom prst="rect">
            <a:avLst/>
          </a:prstGeom>
          <a:noFill/>
        </p:spPr>
      </p:pic>
      <p:sp>
        <p:nvSpPr>
          <p:cNvPr id="4" name="Content Placeholder 3">
            <a:extLst>
              <a:ext uri="{FF2B5EF4-FFF2-40B4-BE49-F238E27FC236}">
                <a16:creationId xmlns:a16="http://schemas.microsoft.com/office/drawing/2014/main" id="{6E5A394E-E0A1-56CA-5C68-B8689CF317D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48624" y="1145512"/>
            <a:ext cx="6243376" cy="5285433"/>
          </a:xfrm>
        </p:spPr>
        <p:txBody>
          <a:bodyPr>
            <a:normAutofit/>
          </a:bodyPr>
          <a:lstStyle/>
          <a:p>
            <a:pPr>
              <a:spcBef>
                <a:spcPts val="2500"/>
              </a:spcBef>
              <a:buFont typeface="Wingdings" panose="05000000000000000000" pitchFamily="2" charset="2"/>
              <a:buChar char="ü"/>
            </a:pPr>
            <a:r>
              <a:rPr lang="en-US" sz="2000" b="1" dirty="0">
                <a:latin typeface="Segoe UI" panose="020B0502040204020203" pitchFamily="34" charset="0"/>
                <a:cs typeface="Segoe UI" panose="020B0502040204020203" pitchFamily="34" charset="0"/>
              </a:rPr>
              <a:t>Financial and Operational Insights</a:t>
            </a:r>
          </a:p>
          <a:p>
            <a:pPr marL="0" lvl="1" indent="0">
              <a:buFont typeface="Arial" panose="020B0604020202020204" pitchFamily="34" charset="0"/>
              <a:buNone/>
            </a:pPr>
            <a:r>
              <a:rPr sz="2000" dirty="0">
                <a:latin typeface="Segoe UI" panose="020B0502040204020203" pitchFamily="34" charset="0"/>
                <a:cs typeface="Segoe UI" panose="020B0502040204020203" pitchFamily="34" charset="0"/>
              </a:rPr>
              <a:t>The analysis highlights top specialties and doctors, cost drivers, and seasonal trends in hospital performance.</a:t>
            </a:r>
            <a:endParaRPr lang="en-US" sz="20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ü"/>
            </a:pPr>
            <a:r>
              <a:rPr lang="en-US" sz="2000" b="1" dirty="0">
                <a:latin typeface="Segoe UI" panose="020B0502040204020203" pitchFamily="34" charset="0"/>
                <a:cs typeface="Segoe UI" panose="020B0502040204020203" pitchFamily="34" charset="0"/>
              </a:rPr>
              <a:t>Strategic Implementation</a:t>
            </a:r>
          </a:p>
          <a:p>
            <a:pPr marL="0" lvl="1" indent="0">
              <a:buFont typeface="Arial" panose="020B0604020202020204" pitchFamily="34" charset="0"/>
              <a:buNone/>
            </a:pPr>
            <a:r>
              <a:rPr sz="2000" dirty="0">
                <a:latin typeface="Segoe UI" panose="020B0502040204020203" pitchFamily="34" charset="0"/>
                <a:cs typeface="Segoe UI" panose="020B0502040204020203" pitchFamily="34" charset="0"/>
              </a:rPr>
              <a:t>Next steps focus on applying recommended strategies to improve hospital operations and financial health.</a:t>
            </a:r>
            <a:endParaRPr lang="en-US" sz="20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ü"/>
            </a:pPr>
            <a:r>
              <a:rPr lang="en-US" sz="2000" b="1" dirty="0">
                <a:latin typeface="Segoe UI" panose="020B0502040204020203" pitchFamily="34" charset="0"/>
                <a:cs typeface="Segoe UI" panose="020B0502040204020203" pitchFamily="34" charset="0"/>
              </a:rPr>
              <a:t>Continuous Monitoring</a:t>
            </a:r>
          </a:p>
          <a:p>
            <a:pPr marL="0" lvl="1" indent="0">
              <a:buFont typeface="Arial" panose="020B0604020202020204" pitchFamily="34" charset="0"/>
              <a:buNone/>
            </a:pPr>
            <a:r>
              <a:rPr sz="2000" dirty="0">
                <a:latin typeface="Segoe UI" panose="020B0502040204020203" pitchFamily="34" charset="0"/>
                <a:cs typeface="Segoe UI" panose="020B0502040204020203" pitchFamily="34" charset="0"/>
              </a:rPr>
              <a:t>Ongoing KPI tracking ensures sustained improvement and effective management of hospital performance.</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45258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FE49-441D-77CE-18D8-D16821764F31}"/>
              </a:ext>
            </a:extLst>
          </p:cNvPr>
          <p:cNvSpPr>
            <a:spLocks noGrp="1"/>
          </p:cNvSpPr>
          <p:nvPr>
            <p:ph type="title"/>
          </p:nvPr>
        </p:nvSpPr>
        <p:spPr>
          <a:xfrm>
            <a:off x="6762542" y="422032"/>
            <a:ext cx="5164852" cy="763674"/>
          </a:xfrm>
        </p:spPr>
        <p:txBody>
          <a:bodyPr anchor="b">
            <a:normAutofit/>
          </a:bodyPr>
          <a:lstStyle/>
          <a:p>
            <a:r>
              <a:rPr lang="en-US" sz="3600" b="1" dirty="0">
                <a:solidFill>
                  <a:schemeClr val="bg1"/>
                </a:solidFill>
                <a:highlight>
                  <a:srgbClr val="008080"/>
                </a:highlight>
                <a:latin typeface="Segoe UI" panose="020B0502040204020203" pitchFamily="34" charset="0"/>
                <a:cs typeface="Segoe UI" panose="020B0502040204020203" pitchFamily="34" charset="0"/>
              </a:rPr>
              <a:t>Dataset Overview</a:t>
            </a:r>
          </a:p>
        </p:txBody>
      </p:sp>
      <p:pic>
        <p:nvPicPr>
          <p:cNvPr id="5" name="Content Placeholder 4" descr="Stethoscope with keyboard and medical record">
            <a:extLst>
              <a:ext uri="{FF2B5EF4-FFF2-40B4-BE49-F238E27FC236}">
                <a16:creationId xmlns:a16="http://schemas.microsoft.com/office/drawing/2014/main" id="{42E9707E-A4D5-4EC9-BFA8-095CD76314FF}"/>
              </a:ext>
            </a:extLst>
          </p:cNvPr>
          <p:cNvPicPr>
            <a:picLocks noGrp="1" noChangeAspect="1"/>
          </p:cNvPicPr>
          <p:nvPr>
            <p:ph type="pic" sz="quarter" idx="18"/>
          </p:nvPr>
        </p:nvPicPr>
        <p:blipFill>
          <a:blip r:embed="rId3"/>
          <a:srcRect l="38086" r="2" b="2"/>
          <a:stretch>
            <a:fillRect/>
          </a:stretch>
        </p:blipFill>
        <p:spPr>
          <a:xfrm>
            <a:off x="1" y="0"/>
            <a:ext cx="5516544" cy="6858000"/>
          </a:xfrm>
          <a:prstGeom prst="rect">
            <a:avLst/>
          </a:prstGeom>
          <a:noFill/>
        </p:spPr>
      </p:pic>
      <p:sp>
        <p:nvSpPr>
          <p:cNvPr id="4" name="Content Placeholder 3">
            <a:extLst>
              <a:ext uri="{FF2B5EF4-FFF2-40B4-BE49-F238E27FC236}">
                <a16:creationId xmlns:a16="http://schemas.microsoft.com/office/drawing/2014/main" id="{A99316B6-0C7E-9622-942E-D619E193EDB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8382" y="1346478"/>
            <a:ext cx="6169688" cy="5345723"/>
          </a:xfrm>
        </p:spPr>
        <p:txBody>
          <a:bodyPr>
            <a:normAutofit/>
          </a:bodyPr>
          <a:lstStyle/>
          <a:p>
            <a:pPr marL="285750" indent="-285750">
              <a:spcBef>
                <a:spcPts val="2500"/>
              </a:spcBef>
              <a:buFont typeface="Wingdings" panose="05000000000000000000" pitchFamily="2" charset="2"/>
              <a:buChar char="Ø"/>
            </a:pPr>
            <a:endParaRPr lang="en-US" b="1" dirty="0"/>
          </a:p>
          <a:p>
            <a:pPr marL="285750" indent="-285750">
              <a:spcBef>
                <a:spcPts val="2500"/>
              </a:spcBef>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Dataset Composition</a:t>
            </a:r>
          </a:p>
          <a:p>
            <a:pPr marL="0" lvl="1" indent="0">
              <a:buFont typeface="Arial" panose="020B0604020202020204" pitchFamily="34" charset="0"/>
              <a:buNone/>
            </a:pPr>
            <a:r>
              <a:rPr sz="2000" dirty="0">
                <a:latin typeface="Segoe UI" panose="020B0502040204020203" pitchFamily="34" charset="0"/>
                <a:cs typeface="Segoe UI" panose="020B0502040204020203" pitchFamily="34" charset="0"/>
              </a:rPr>
              <a:t>The dataset contains 230 hospital transactions from early 2021 to mid-2023 with rich operational data.</a:t>
            </a:r>
            <a:endParaRPr lang="en-US" sz="2000" dirty="0">
              <a:latin typeface="Segoe UI" panose="020B0502040204020203" pitchFamily="34" charset="0"/>
              <a:cs typeface="Segoe UI" panose="020B0502040204020203" pitchFamily="34" charset="0"/>
            </a:endParaRPr>
          </a:p>
          <a:p>
            <a:pPr marL="285750" indent="-285750">
              <a:spcBef>
                <a:spcPts val="2500"/>
              </a:spcBef>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Financial and Operational Metrics</a:t>
            </a:r>
          </a:p>
          <a:p>
            <a:pPr marL="0" lvl="1" indent="0">
              <a:buFont typeface="Arial" panose="020B0604020202020204" pitchFamily="34" charset="0"/>
              <a:buNone/>
            </a:pPr>
            <a:r>
              <a:rPr sz="2000" dirty="0">
                <a:latin typeface="Segoe UI" panose="020B0502040204020203" pitchFamily="34" charset="0"/>
                <a:cs typeface="Segoe UI" panose="020B0502040204020203" pitchFamily="34" charset="0"/>
              </a:rPr>
              <a:t>Includes revenue, expenses, doctor and patient details to analyze hospital financial performance and operations.</a:t>
            </a:r>
            <a:endParaRPr lang="en-US" sz="2000" dirty="0">
              <a:latin typeface="Segoe UI" panose="020B0502040204020203" pitchFamily="34" charset="0"/>
              <a:cs typeface="Segoe UI" panose="020B0502040204020203" pitchFamily="34" charset="0"/>
            </a:endParaRPr>
          </a:p>
          <a:p>
            <a:pPr marL="285750" indent="-285750">
              <a:spcBef>
                <a:spcPts val="2500"/>
              </a:spcBef>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Visual Summary Dashboards</a:t>
            </a:r>
          </a:p>
          <a:p>
            <a:pPr marL="0" lvl="1" indent="0">
              <a:buFont typeface="Arial" panose="020B0604020202020204" pitchFamily="34" charset="0"/>
              <a:buNone/>
            </a:pPr>
            <a:r>
              <a:rPr sz="2000" dirty="0">
                <a:latin typeface="Segoe UI" panose="020B0502040204020203" pitchFamily="34" charset="0"/>
                <a:cs typeface="Segoe UI" panose="020B0502040204020203" pitchFamily="34" charset="0"/>
              </a:rPr>
              <a:t>Two dashboards summarize key metrics and trends, providing a clear snapshot of hospital operations.</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8164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8CA30-EA1C-D96D-EC42-7F14D2361933}"/>
              </a:ext>
            </a:extLst>
          </p:cNvPr>
          <p:cNvSpPr>
            <a:spLocks noGrp="1"/>
          </p:cNvSpPr>
          <p:nvPr>
            <p:ph type="title"/>
          </p:nvPr>
        </p:nvSpPr>
        <p:spPr>
          <a:xfrm>
            <a:off x="612647" y="271305"/>
            <a:ext cx="10963655" cy="693337"/>
          </a:xfrm>
        </p:spPr>
        <p:txBody>
          <a:bodyPr anchor="b">
            <a:normAutofit/>
          </a:bodyPr>
          <a:lstStyle/>
          <a:p>
            <a:r>
              <a:rPr lang="en-US" b="1" dirty="0">
                <a:solidFill>
                  <a:schemeClr val="tx1">
                    <a:lumMod val="95000"/>
                  </a:schemeClr>
                </a:solidFill>
                <a:highlight>
                  <a:srgbClr val="008080"/>
                </a:highlight>
                <a:latin typeface="Segoe UI" panose="020B0502040204020203" pitchFamily="34" charset="0"/>
                <a:cs typeface="Segoe UI" panose="020B0502040204020203" pitchFamily="34" charset="0"/>
              </a:rPr>
              <a:t>Financial and Operational Metrics</a:t>
            </a:r>
          </a:p>
        </p:txBody>
      </p:sp>
      <p:pic>
        <p:nvPicPr>
          <p:cNvPr id="5" name="Content Placeholder 4" descr="Stethoscope on the printed report">
            <a:extLst>
              <a:ext uri="{FF2B5EF4-FFF2-40B4-BE49-F238E27FC236}">
                <a16:creationId xmlns:a16="http://schemas.microsoft.com/office/drawing/2014/main" id="{77C2F316-5DAD-4F7A-A8E2-496056DDC8DC}"/>
              </a:ext>
            </a:extLst>
          </p:cNvPr>
          <p:cNvPicPr>
            <a:picLocks noGrp="1" noChangeAspect="1"/>
          </p:cNvPicPr>
          <p:nvPr>
            <p:ph sz="quarter" idx="15"/>
          </p:nvPr>
        </p:nvPicPr>
        <p:blipFill>
          <a:blip r:embed="rId3"/>
          <a:stretch>
            <a:fillRect/>
          </a:stretch>
        </p:blipFill>
        <p:spPr>
          <a:xfrm>
            <a:off x="304801" y="1495425"/>
            <a:ext cx="4848224" cy="4991099"/>
          </a:xfrm>
          <a:prstGeom prst="rect">
            <a:avLst/>
          </a:prstGeom>
          <a:noFill/>
        </p:spPr>
      </p:pic>
      <p:sp>
        <p:nvSpPr>
          <p:cNvPr id="4" name="Content Placeholder 3">
            <a:extLst>
              <a:ext uri="{FF2B5EF4-FFF2-40B4-BE49-F238E27FC236}">
                <a16:creationId xmlns:a16="http://schemas.microsoft.com/office/drawing/2014/main" id="{10891071-9A66-AEAA-0AF9-85662F5B0119}"/>
              </a:ext>
            </a:extLst>
          </p:cNvPr>
          <p:cNvSpPr>
            <a:spLocks noGrp="1"/>
          </p:cNvSpPr>
          <p:nvPr>
            <p:ph sz="quarter" idx="16"/>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91150" y="1419224"/>
            <a:ext cx="6185153" cy="4991099"/>
          </a:xfrm>
        </p:spPr>
        <p:txBody>
          <a:bodyPr>
            <a:normAutofit fontScale="92500" lnSpcReduction="10000"/>
          </a:bodyPr>
          <a:lstStyle/>
          <a:p>
            <a:pPr>
              <a:spcBef>
                <a:spcPts val="2500"/>
              </a:spcBef>
              <a:buFont typeface="Wingdings" panose="05000000000000000000" pitchFamily="2" charset="2"/>
              <a:buChar char="Ø"/>
            </a:pPr>
            <a:endParaRPr lang="en-US" b="1" dirty="0"/>
          </a:p>
          <a:p>
            <a:pPr>
              <a:spcBef>
                <a:spcPts val="2500"/>
              </a:spcBef>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Financial Performance Summary</a:t>
            </a:r>
          </a:p>
          <a:p>
            <a:pPr marL="0" lvl="1" indent="0">
              <a:buFont typeface="Arial" panose="020B0604020202020204" pitchFamily="34" charset="0"/>
              <a:buNone/>
            </a:pPr>
            <a:r>
              <a:rPr sz="2000" dirty="0">
                <a:latin typeface="Segoe UI" panose="020B0502040204020203" pitchFamily="34" charset="0"/>
                <a:cs typeface="Segoe UI" panose="020B0502040204020203" pitchFamily="34" charset="0"/>
              </a:rPr>
              <a:t>Total revenue reached $274,000 with expenses at $189,000, yielding a profit of $84,140 and a 30.8% profit margin.</a:t>
            </a:r>
            <a:endParaRPr lang="en-US" sz="20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Operational Data Overview</a:t>
            </a:r>
          </a:p>
          <a:p>
            <a:pPr marL="0" lvl="1" indent="0">
              <a:buFont typeface="Arial" panose="020B0604020202020204" pitchFamily="34" charset="0"/>
              <a:buNone/>
            </a:pPr>
            <a:r>
              <a:rPr sz="2000" dirty="0">
                <a:latin typeface="Segoe UI" panose="020B0502040204020203" pitchFamily="34" charset="0"/>
                <a:cs typeface="Segoe UI" panose="020B0502040204020203" pitchFamily="34" charset="0"/>
              </a:rPr>
              <a:t>Hospital operations include 81 unique doctors and 86 patients, reflecting healthcare service reach and management.</a:t>
            </a:r>
            <a:endParaRPr lang="en-US" sz="20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Time Span of Data</a:t>
            </a:r>
          </a:p>
          <a:p>
            <a:pPr marL="0" lvl="1" indent="0">
              <a:buFont typeface="Arial" panose="020B0604020202020204" pitchFamily="34" charset="0"/>
              <a:buNone/>
            </a:pPr>
            <a:r>
              <a:rPr sz="2000" dirty="0">
                <a:latin typeface="Segoe UI" panose="020B0502040204020203" pitchFamily="34" charset="0"/>
                <a:cs typeface="Segoe UI" panose="020B0502040204020203" pitchFamily="34" charset="0"/>
              </a:rPr>
              <a:t>Data covers transactions from January 2021 to August 2023, providing a comprehensive multi-year operational view.</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4952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CB4A4-AE1B-E6A6-3CC9-7A3733363145}"/>
              </a:ext>
            </a:extLst>
          </p:cNvPr>
          <p:cNvSpPr>
            <a:spLocks noGrp="1"/>
          </p:cNvSpPr>
          <p:nvPr>
            <p:ph type="title"/>
          </p:nvPr>
        </p:nvSpPr>
        <p:spPr>
          <a:xfrm>
            <a:off x="5495926" y="274320"/>
            <a:ext cx="6080378" cy="944881"/>
          </a:xfrm>
        </p:spPr>
        <p:txBody>
          <a:bodyPr anchor="b">
            <a:normAutofit/>
          </a:bodyPr>
          <a:lstStyle/>
          <a:p>
            <a:r>
              <a:rPr lang="en-US" b="1" dirty="0">
                <a:solidFill>
                  <a:schemeClr val="bg1"/>
                </a:solidFill>
                <a:highlight>
                  <a:srgbClr val="808080"/>
                </a:highlight>
                <a:latin typeface="Segoe UI" panose="020B0502040204020203" pitchFamily="34" charset="0"/>
                <a:cs typeface="Segoe UI" panose="020B0502040204020203" pitchFamily="34" charset="0"/>
              </a:rPr>
              <a:t>Operational Challenges</a:t>
            </a:r>
          </a:p>
        </p:txBody>
      </p:sp>
      <p:pic>
        <p:nvPicPr>
          <p:cNvPr id="5" name="Content Placeholder 4" descr="Wheelchair and crutches standing in front of hospital building.">
            <a:extLst>
              <a:ext uri="{FF2B5EF4-FFF2-40B4-BE49-F238E27FC236}">
                <a16:creationId xmlns:a16="http://schemas.microsoft.com/office/drawing/2014/main" id="{813FBAB4-5281-44F3-8496-9620B9A00E3A}"/>
              </a:ext>
            </a:extLst>
          </p:cNvPr>
          <p:cNvPicPr>
            <a:picLocks noGrp="1" noChangeAspect="1"/>
          </p:cNvPicPr>
          <p:nvPr>
            <p:ph type="pic" sz="quarter" idx="18"/>
          </p:nvPr>
        </p:nvPicPr>
        <p:blipFill>
          <a:blip r:embed="rId3"/>
          <a:srcRect l="15218" r="15218"/>
          <a:stretch/>
        </p:blipFill>
        <p:spPr>
          <a:xfrm>
            <a:off x="271445" y="274320"/>
            <a:ext cx="5005405" cy="6309360"/>
          </a:xfrm>
          <a:prstGeom prst="rect">
            <a:avLst/>
          </a:prstGeom>
          <a:noFill/>
        </p:spPr>
      </p:pic>
      <p:sp>
        <p:nvSpPr>
          <p:cNvPr id="4" name="Content Placeholder 3">
            <a:extLst>
              <a:ext uri="{FF2B5EF4-FFF2-40B4-BE49-F238E27FC236}">
                <a16:creationId xmlns:a16="http://schemas.microsoft.com/office/drawing/2014/main" id="{34435529-8C7C-3D17-12AA-1FADDC18045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19725" y="1396721"/>
            <a:ext cx="6772275" cy="5186959"/>
          </a:xfrm>
        </p:spPr>
        <p:txBody>
          <a:bodyPr>
            <a:noAutofit/>
          </a:bodyPr>
          <a:lstStyle/>
          <a:p>
            <a:pPr>
              <a:spcBef>
                <a:spcPts val="2500"/>
              </a:spcBef>
              <a:buFont typeface="Wingdings" panose="05000000000000000000" pitchFamily="2" charset="2"/>
              <a:buChar char="Ø"/>
            </a:pPr>
            <a:r>
              <a:rPr lang="en-US" sz="2200" b="1" dirty="0">
                <a:latin typeface="Segoe UI" panose="020B0502040204020203" pitchFamily="34" charset="0"/>
                <a:cs typeface="Segoe UI" panose="020B0502040204020203" pitchFamily="34" charset="0"/>
              </a:rPr>
              <a:t>High Operational Expenses</a:t>
            </a:r>
          </a:p>
          <a:p>
            <a:pPr marL="0" lvl="1" indent="0">
              <a:buFont typeface="Arial" panose="020B0604020202020204" pitchFamily="34" charset="0"/>
              <a:buNone/>
            </a:pPr>
            <a:r>
              <a:rPr sz="2200" dirty="0">
                <a:latin typeface="Segoe UI" panose="020B0502040204020203" pitchFamily="34" charset="0"/>
                <a:cs typeface="Segoe UI" panose="020B0502040204020203" pitchFamily="34" charset="0"/>
              </a:rPr>
              <a:t>Operational costs are significantly high, especially within specific medical specialties, impacting overall profitability.</a:t>
            </a:r>
            <a:endParaRPr lang="en-US" sz="22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Ø"/>
            </a:pPr>
            <a:r>
              <a:rPr lang="en-US" sz="2200" b="1" dirty="0">
                <a:latin typeface="Segoe UI" panose="020B0502040204020203" pitchFamily="34" charset="0"/>
                <a:cs typeface="Segoe UI" panose="020B0502040204020203" pitchFamily="34" charset="0"/>
              </a:rPr>
              <a:t>Uneven Revenue Distribution</a:t>
            </a:r>
          </a:p>
          <a:p>
            <a:pPr marL="0" lvl="1" indent="0">
              <a:buFont typeface="Arial" panose="020B0604020202020204" pitchFamily="34" charset="0"/>
              <a:buNone/>
            </a:pPr>
            <a:r>
              <a:rPr sz="2200" dirty="0">
                <a:latin typeface="Segoe UI" panose="020B0502040204020203" pitchFamily="34" charset="0"/>
                <a:cs typeface="Segoe UI" panose="020B0502040204020203" pitchFamily="34" charset="0"/>
              </a:rPr>
              <a:t>Revenue varies widely across different procedures and specialties, causing inefficiencies in hospital finances.</a:t>
            </a:r>
            <a:endParaRPr lang="en-US" sz="22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Ø"/>
            </a:pPr>
            <a:r>
              <a:rPr lang="en-US" sz="2200" b="1" dirty="0">
                <a:latin typeface="Segoe UI" panose="020B0502040204020203" pitchFamily="34" charset="0"/>
                <a:cs typeface="Segoe UI" panose="020B0502040204020203" pitchFamily="34" charset="0"/>
              </a:rPr>
              <a:t>Lack of Cost Visibility</a:t>
            </a:r>
          </a:p>
          <a:p>
            <a:pPr marL="0" lvl="1" indent="0">
              <a:buFont typeface="Arial" panose="020B0604020202020204" pitchFamily="34" charset="0"/>
              <a:buNone/>
            </a:pPr>
            <a:r>
              <a:rPr sz="2200" dirty="0">
                <a:latin typeface="Segoe UI" panose="020B0502040204020203" pitchFamily="34" charset="0"/>
                <a:cs typeface="Segoe UI" panose="020B0502040204020203" pitchFamily="34" charset="0"/>
              </a:rPr>
              <a:t>Limited insight into cost drivers and procedure performance hinders strategic decisions and resource optimization.</a:t>
            </a:r>
            <a:endParaRPr lang="en-US" sz="2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6009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3108F-5D16-82C6-EB69-5A0AF4F7E3C6}"/>
              </a:ext>
            </a:extLst>
          </p:cNvPr>
          <p:cNvSpPr>
            <a:spLocks noGrp="1"/>
          </p:cNvSpPr>
          <p:nvPr>
            <p:ph type="title"/>
          </p:nvPr>
        </p:nvSpPr>
        <p:spPr>
          <a:xfrm>
            <a:off x="5576836" y="492370"/>
            <a:ext cx="5999468" cy="703384"/>
          </a:xfrm>
        </p:spPr>
        <p:txBody>
          <a:bodyPr anchor="b">
            <a:normAutofit/>
          </a:bodyPr>
          <a:lstStyle/>
          <a:p>
            <a:r>
              <a:rPr lang="en-US" sz="3600" b="1" dirty="0">
                <a:solidFill>
                  <a:schemeClr val="bg1"/>
                </a:solidFill>
                <a:highlight>
                  <a:srgbClr val="008080"/>
                </a:highlight>
                <a:latin typeface="Segoe UI" panose="020B0502040204020203" pitchFamily="34" charset="0"/>
                <a:cs typeface="Segoe UI" panose="020B0502040204020203" pitchFamily="34" charset="0"/>
              </a:rPr>
              <a:t>Strategic Goals</a:t>
            </a:r>
          </a:p>
        </p:txBody>
      </p:sp>
      <p:pic>
        <p:nvPicPr>
          <p:cNvPr id="5" name="Content Placeholder 4" descr="Modern building with clean new floor">
            <a:extLst>
              <a:ext uri="{FF2B5EF4-FFF2-40B4-BE49-F238E27FC236}">
                <a16:creationId xmlns:a16="http://schemas.microsoft.com/office/drawing/2014/main" id="{A35528E3-F269-4924-A316-A9D26DD9AD5F}"/>
              </a:ext>
            </a:extLst>
          </p:cNvPr>
          <p:cNvPicPr>
            <a:picLocks noGrp="1" noChangeAspect="1"/>
          </p:cNvPicPr>
          <p:nvPr>
            <p:ph type="pic" sz="quarter" idx="18"/>
          </p:nvPr>
        </p:nvPicPr>
        <p:blipFill>
          <a:blip r:embed="rId3"/>
          <a:srcRect l="3669" r="3669"/>
          <a:stretch>
            <a:fillRect/>
          </a:stretch>
        </p:blipFill>
        <p:spPr>
          <a:xfrm>
            <a:off x="80387" y="120579"/>
            <a:ext cx="5101214" cy="6652009"/>
          </a:xfrm>
          <a:prstGeom prst="rect">
            <a:avLst/>
          </a:prstGeom>
          <a:noFill/>
        </p:spPr>
      </p:pic>
      <p:sp>
        <p:nvSpPr>
          <p:cNvPr id="4" name="Content Placeholder 3">
            <a:extLst>
              <a:ext uri="{FF2B5EF4-FFF2-40B4-BE49-F238E27FC236}">
                <a16:creationId xmlns:a16="http://schemas.microsoft.com/office/drawing/2014/main" id="{F70373C2-6687-79E1-4426-5C7CAFBCE23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56255" y="1609726"/>
            <a:ext cx="6655357" cy="4562456"/>
          </a:xfrm>
        </p:spPr>
        <p:txBody>
          <a:bodyPr>
            <a:normAutofit/>
          </a:bodyPr>
          <a:lstStyle/>
          <a:p>
            <a:pPr>
              <a:spcBef>
                <a:spcPts val="2500"/>
              </a:spcBef>
              <a:buFont typeface="Wingdings" panose="05000000000000000000" pitchFamily="2" charset="2"/>
              <a:buChar char="q"/>
            </a:pPr>
            <a:r>
              <a:rPr lang="en-US" sz="1800" b="1" dirty="0">
                <a:latin typeface="Segoe UI" panose="020B0502040204020203" pitchFamily="34" charset="0"/>
                <a:cs typeface="Segoe UI" panose="020B0502040204020203" pitchFamily="34" charset="0"/>
              </a:rPr>
              <a:t>Enhance Hospital Profitability</a:t>
            </a:r>
          </a:p>
          <a:p>
            <a:pPr marL="0" lvl="1" indent="0">
              <a:buFont typeface="Arial" panose="020B0604020202020204" pitchFamily="34" charset="0"/>
              <a:buNone/>
            </a:pPr>
            <a:r>
              <a:rPr sz="1800" dirty="0">
                <a:latin typeface="Segoe UI" panose="020B0502040204020203" pitchFamily="34" charset="0"/>
                <a:cs typeface="Segoe UI" panose="020B0502040204020203" pitchFamily="34" charset="0"/>
              </a:rPr>
              <a:t>Focus on improving profitability by making decisions based on comprehensive financial and operational data analysis.</a:t>
            </a:r>
            <a:endParaRPr lang="en-US" sz="18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q"/>
            </a:pPr>
            <a:r>
              <a:rPr lang="en-US" sz="1800" b="1" dirty="0">
                <a:latin typeface="Segoe UI" panose="020B0502040204020203" pitchFamily="34" charset="0"/>
                <a:cs typeface="Segoe UI" panose="020B0502040204020203" pitchFamily="34" charset="0"/>
              </a:rPr>
              <a:t>Identify Top Specialties</a:t>
            </a:r>
          </a:p>
          <a:p>
            <a:pPr marL="0" lvl="1" indent="0">
              <a:buFont typeface="Arial" panose="020B0604020202020204" pitchFamily="34" charset="0"/>
              <a:buNone/>
            </a:pPr>
            <a:r>
              <a:rPr sz="1800" dirty="0">
                <a:latin typeface="Segoe UI" panose="020B0502040204020203" pitchFamily="34" charset="0"/>
                <a:cs typeface="Segoe UI" panose="020B0502040204020203" pitchFamily="34" charset="0"/>
              </a:rPr>
              <a:t>Recognize and highlight the best-performing medical specialties and procedures to guide hospital focus and investments.</a:t>
            </a:r>
            <a:endParaRPr lang="en-US" sz="18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q"/>
            </a:pPr>
            <a:r>
              <a:rPr lang="en-US" sz="1800" b="1" dirty="0">
                <a:latin typeface="Segoe UI" panose="020B0502040204020203" pitchFamily="34" charset="0"/>
                <a:cs typeface="Segoe UI" panose="020B0502040204020203" pitchFamily="34" charset="0"/>
              </a:rPr>
              <a:t>Optimize Resource Allocation</a:t>
            </a:r>
          </a:p>
          <a:p>
            <a:pPr marL="0" lvl="1" indent="0">
              <a:buFont typeface="Arial" panose="020B0604020202020204" pitchFamily="34" charset="0"/>
              <a:buNone/>
            </a:pPr>
            <a:r>
              <a:rPr sz="1800" dirty="0">
                <a:latin typeface="Segoe UI" panose="020B0502040204020203" pitchFamily="34" charset="0"/>
                <a:cs typeface="Segoe UI" panose="020B0502040204020203" pitchFamily="34" charset="0"/>
              </a:rPr>
              <a:t>Allocate hospital resources efficiently to improve operational efficiency and patient care outcomes using data insights.</a:t>
            </a: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8534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7F7FE-13A4-9BDB-1C09-9FA2C3E9297C}"/>
              </a:ext>
            </a:extLst>
          </p:cNvPr>
          <p:cNvSpPr>
            <a:spLocks noGrp="1"/>
          </p:cNvSpPr>
          <p:nvPr>
            <p:ph type="title"/>
          </p:nvPr>
        </p:nvSpPr>
        <p:spPr>
          <a:xfrm>
            <a:off x="609600" y="171451"/>
            <a:ext cx="8019289" cy="761999"/>
          </a:xfrm>
        </p:spPr>
        <p:txBody>
          <a:bodyPr anchor="b">
            <a:normAutofit/>
          </a:bodyPr>
          <a:lstStyle/>
          <a:p>
            <a:pPr algn="ctr"/>
            <a:r>
              <a:rPr lang="en-US" sz="3600" b="1" dirty="0">
                <a:solidFill>
                  <a:srgbClr val="00B0F0"/>
                </a:solidFill>
                <a:latin typeface="Segoe UI" panose="020B0502040204020203" pitchFamily="34" charset="0"/>
                <a:cs typeface="Segoe UI" panose="020B0502040204020203" pitchFamily="34" charset="0"/>
              </a:rPr>
              <a:t>Analytical Targets</a:t>
            </a:r>
          </a:p>
        </p:txBody>
      </p:sp>
      <p:sp>
        <p:nvSpPr>
          <p:cNvPr id="4" name="Content Placeholder 3">
            <a:extLst>
              <a:ext uri="{FF2B5EF4-FFF2-40B4-BE49-F238E27FC236}">
                <a16:creationId xmlns:a16="http://schemas.microsoft.com/office/drawing/2014/main" id="{98887EBF-4B9A-8CC1-BC27-595817E3F18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6250" y="1247775"/>
            <a:ext cx="8152639" cy="5219700"/>
          </a:xfrm>
        </p:spPr>
        <p:txBody>
          <a:bodyPr>
            <a:noAutofit/>
          </a:bodyPr>
          <a:lstStyle/>
          <a:p>
            <a:pPr>
              <a:lnSpc>
                <a:spcPct val="110000"/>
              </a:lnSpc>
              <a:spcBef>
                <a:spcPts val="2500"/>
              </a:spcBef>
              <a:buFont typeface="Wingdings" panose="05000000000000000000" pitchFamily="2" charset="2"/>
              <a:buChar char="ü"/>
            </a:pPr>
            <a:r>
              <a:rPr lang="en-US" sz="1600" b="1" dirty="0">
                <a:latin typeface="Segoe UI" panose="020B0502040204020203" pitchFamily="34" charset="0"/>
                <a:cs typeface="Segoe UI" panose="020B0502040204020203" pitchFamily="34" charset="0"/>
              </a:rPr>
              <a:t>Revenue and Expense Trends</a:t>
            </a:r>
          </a:p>
          <a:p>
            <a:pPr marL="0" lvl="1" indent="0">
              <a:lnSpc>
                <a:spcPct val="110000"/>
              </a:lnSpc>
              <a:buFont typeface="Arial" panose="020B0604020202020204" pitchFamily="34" charset="0"/>
              <a:buNone/>
            </a:pPr>
            <a:r>
              <a:rPr sz="1600" dirty="0">
                <a:latin typeface="Segoe UI" panose="020B0502040204020203" pitchFamily="34" charset="0"/>
                <a:cs typeface="Segoe UI" panose="020B0502040204020203" pitchFamily="34" charset="0"/>
              </a:rPr>
              <a:t>Analyze revenue and expense patterns over time to identify financial fluctuations and opportunities.</a:t>
            </a:r>
            <a:endParaRPr lang="en-US" sz="1600" dirty="0">
              <a:latin typeface="Segoe UI" panose="020B0502040204020203" pitchFamily="34" charset="0"/>
              <a:cs typeface="Segoe UI" panose="020B0502040204020203" pitchFamily="34" charset="0"/>
            </a:endParaRPr>
          </a:p>
          <a:p>
            <a:pPr>
              <a:lnSpc>
                <a:spcPct val="110000"/>
              </a:lnSpc>
              <a:spcBef>
                <a:spcPts val="2500"/>
              </a:spcBef>
              <a:buFont typeface="Wingdings" panose="05000000000000000000" pitchFamily="2" charset="2"/>
              <a:buChar char="ü"/>
            </a:pPr>
            <a:r>
              <a:rPr lang="en-US" sz="1600" b="1" dirty="0">
                <a:latin typeface="Segoe UI" panose="020B0502040204020203" pitchFamily="34" charset="0"/>
                <a:cs typeface="Segoe UI" panose="020B0502040204020203" pitchFamily="34" charset="0"/>
              </a:rPr>
              <a:t>Profit Margins by Category</a:t>
            </a:r>
          </a:p>
          <a:p>
            <a:pPr marL="0" lvl="1" indent="0">
              <a:lnSpc>
                <a:spcPct val="110000"/>
              </a:lnSpc>
              <a:buFont typeface="Arial" panose="020B0604020202020204" pitchFamily="34" charset="0"/>
              <a:buNone/>
            </a:pPr>
            <a:r>
              <a:rPr sz="1600" dirty="0">
                <a:latin typeface="Segoe UI" panose="020B0502040204020203" pitchFamily="34" charset="0"/>
                <a:cs typeface="Segoe UI" panose="020B0502040204020203" pitchFamily="34" charset="0"/>
              </a:rPr>
              <a:t>Evaluate profit margins across different medical categories to determine areas of high financial performance.</a:t>
            </a:r>
            <a:endParaRPr lang="en-US" sz="1600" dirty="0">
              <a:latin typeface="Segoe UI" panose="020B0502040204020203" pitchFamily="34" charset="0"/>
              <a:cs typeface="Segoe UI" panose="020B0502040204020203" pitchFamily="34" charset="0"/>
            </a:endParaRPr>
          </a:p>
          <a:p>
            <a:pPr>
              <a:lnSpc>
                <a:spcPct val="110000"/>
              </a:lnSpc>
              <a:spcBef>
                <a:spcPts val="2500"/>
              </a:spcBef>
              <a:buFont typeface="Wingdings" panose="05000000000000000000" pitchFamily="2" charset="2"/>
              <a:buChar char="ü"/>
            </a:pPr>
            <a:r>
              <a:rPr lang="en-US" sz="1600" b="1" dirty="0">
                <a:latin typeface="Segoe UI" panose="020B0502040204020203" pitchFamily="34" charset="0"/>
                <a:cs typeface="Segoe UI" panose="020B0502040204020203" pitchFamily="34" charset="0"/>
              </a:rPr>
              <a:t>Top Performing Doctors and Procedures</a:t>
            </a:r>
          </a:p>
          <a:p>
            <a:pPr marL="0" lvl="1" indent="0">
              <a:lnSpc>
                <a:spcPct val="110000"/>
              </a:lnSpc>
              <a:buFont typeface="Arial" panose="020B0604020202020204" pitchFamily="34" charset="0"/>
              <a:buNone/>
            </a:pPr>
            <a:r>
              <a:rPr sz="1600" dirty="0">
                <a:latin typeface="Segoe UI" panose="020B0502040204020203" pitchFamily="34" charset="0"/>
                <a:cs typeface="Segoe UI" panose="020B0502040204020203" pitchFamily="34" charset="0"/>
              </a:rPr>
              <a:t>Highlight doctors and procedures contributing most to hospital revenue and patient outcomes.</a:t>
            </a:r>
            <a:endParaRPr lang="en-US" sz="1600" dirty="0">
              <a:latin typeface="Segoe UI" panose="020B0502040204020203" pitchFamily="34" charset="0"/>
              <a:cs typeface="Segoe UI" panose="020B0502040204020203" pitchFamily="34" charset="0"/>
            </a:endParaRPr>
          </a:p>
          <a:p>
            <a:pPr>
              <a:lnSpc>
                <a:spcPct val="110000"/>
              </a:lnSpc>
              <a:spcBef>
                <a:spcPts val="2500"/>
              </a:spcBef>
              <a:buFont typeface="Wingdings" panose="05000000000000000000" pitchFamily="2" charset="2"/>
              <a:buChar char="ü"/>
            </a:pPr>
            <a:r>
              <a:rPr lang="en-US" sz="1600" b="1" dirty="0">
                <a:latin typeface="Segoe UI" panose="020B0502040204020203" pitchFamily="34" charset="0"/>
                <a:cs typeface="Segoe UI" panose="020B0502040204020203" pitchFamily="34" charset="0"/>
              </a:rPr>
              <a:t>Strategic Decision Support</a:t>
            </a:r>
          </a:p>
          <a:p>
            <a:pPr marL="0" lvl="1" indent="0">
              <a:lnSpc>
                <a:spcPct val="110000"/>
              </a:lnSpc>
              <a:buFont typeface="Arial" panose="020B0604020202020204" pitchFamily="34" charset="0"/>
              <a:buNone/>
            </a:pPr>
            <a:r>
              <a:rPr sz="1600" dirty="0">
                <a:latin typeface="Segoe UI" panose="020B0502040204020203" pitchFamily="34" charset="0"/>
                <a:cs typeface="Segoe UI" panose="020B0502040204020203" pitchFamily="34" charset="0"/>
              </a:rPr>
              <a:t>Use dashboard visualizations to support informed and strategic management decisions in healthcare.</a:t>
            </a:r>
            <a:endParaRPr lang="en-US" sz="1600" dirty="0">
              <a:latin typeface="Segoe UI" panose="020B0502040204020203" pitchFamily="34" charset="0"/>
              <a:cs typeface="Segoe UI" panose="020B0502040204020203" pitchFamily="34" charset="0"/>
            </a:endParaRPr>
          </a:p>
        </p:txBody>
      </p:sp>
      <p:pic>
        <p:nvPicPr>
          <p:cNvPr id="5" name="Content Placeholder 4" descr="stethoscope and graph papers">
            <a:extLst>
              <a:ext uri="{FF2B5EF4-FFF2-40B4-BE49-F238E27FC236}">
                <a16:creationId xmlns:a16="http://schemas.microsoft.com/office/drawing/2014/main" id="{24DF4AEB-6E6B-411F-8CE4-5131F5D21D02}"/>
              </a:ext>
            </a:extLst>
          </p:cNvPr>
          <p:cNvPicPr>
            <a:picLocks noGrp="1" noChangeAspect="1"/>
          </p:cNvPicPr>
          <p:nvPr>
            <p:ph type="pic" sz="quarter" idx="18"/>
          </p:nvPr>
        </p:nvPicPr>
        <p:blipFill>
          <a:blip r:embed="rId3"/>
          <a:srcRect l="35761" r="35761"/>
          <a:stretch>
            <a:fillRect/>
          </a:stretch>
        </p:blipFill>
        <p:spPr>
          <a:xfrm>
            <a:off x="9182100" y="269622"/>
            <a:ext cx="2735489" cy="6309360"/>
          </a:xfrm>
          <a:prstGeom prst="rect">
            <a:avLst/>
          </a:prstGeom>
          <a:noFill/>
        </p:spPr>
      </p:pic>
    </p:spTree>
    <p:extLst>
      <p:ext uri="{BB962C8B-B14F-4D97-AF65-F5344CB8AC3E}">
        <p14:creationId xmlns:p14="http://schemas.microsoft.com/office/powerpoint/2010/main" val="2400788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00BD-F522-9E38-81F8-290D87727170}"/>
              </a:ext>
            </a:extLst>
          </p:cNvPr>
          <p:cNvSpPr>
            <a:spLocks noGrp="1"/>
          </p:cNvSpPr>
          <p:nvPr>
            <p:ph type="ctrTitle"/>
          </p:nvPr>
        </p:nvSpPr>
        <p:spPr>
          <a:xfrm>
            <a:off x="66675" y="114301"/>
            <a:ext cx="12125325" cy="571500"/>
          </a:xfrm>
        </p:spPr>
        <p:txBody>
          <a:bodyPr anchor="b">
            <a:normAutofit/>
          </a:bodyPr>
          <a:lstStyle/>
          <a:p>
            <a:r>
              <a:rPr lang="en-US" sz="2800" b="1" dirty="0">
                <a:latin typeface="Segoe UI" panose="020B0502040204020203" pitchFamily="34" charset="0"/>
                <a:cs typeface="Segoe UI" panose="020B0502040204020203" pitchFamily="34" charset="0"/>
              </a:rPr>
              <a:t>SNAPSHOT OF HOSPITAL TRANSACTION DASHBOARD REVENUE PAGE</a:t>
            </a:r>
          </a:p>
        </p:txBody>
      </p:sp>
      <p:pic>
        <p:nvPicPr>
          <p:cNvPr id="4" name="Picture 3" descr="A screenshot of a computer dashboard&#10;&#10;Description automatically generated">
            <a:extLst>
              <a:ext uri="{FF2B5EF4-FFF2-40B4-BE49-F238E27FC236}">
                <a16:creationId xmlns:a16="http://schemas.microsoft.com/office/drawing/2014/main" id="{464AE317-E945-5BE4-703D-FB514737E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12125325" cy="6172199"/>
          </a:xfrm>
          <a:prstGeom prst="rect">
            <a:avLst/>
          </a:prstGeom>
        </p:spPr>
      </p:pic>
    </p:spTree>
    <p:extLst>
      <p:ext uri="{BB962C8B-B14F-4D97-AF65-F5344CB8AC3E}">
        <p14:creationId xmlns:p14="http://schemas.microsoft.com/office/powerpoint/2010/main" val="1596279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57A38-80EB-C033-EFE7-E4D7D15DAF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1CD97-F3AA-FF6A-75BC-C89FEFFF980F}"/>
              </a:ext>
            </a:extLst>
          </p:cNvPr>
          <p:cNvSpPr>
            <a:spLocks noGrp="1"/>
          </p:cNvSpPr>
          <p:nvPr>
            <p:ph type="ctrTitle"/>
          </p:nvPr>
        </p:nvSpPr>
        <p:spPr>
          <a:xfrm>
            <a:off x="66675" y="114301"/>
            <a:ext cx="12125325" cy="571500"/>
          </a:xfrm>
        </p:spPr>
        <p:txBody>
          <a:bodyPr anchor="b">
            <a:normAutofit fontScale="90000"/>
          </a:bodyPr>
          <a:lstStyle/>
          <a:p>
            <a:r>
              <a:rPr lang="en-US" sz="2800" b="1" dirty="0">
                <a:latin typeface="Segoe UI" panose="020B0502040204020203" pitchFamily="34" charset="0"/>
                <a:cs typeface="Segoe UI" panose="020B0502040204020203" pitchFamily="34" charset="0"/>
              </a:rPr>
              <a:t>SNAPSHOT OF HOSPITAL TRANSACTION DASHBOARD PERFORMANCE PAGE</a:t>
            </a:r>
          </a:p>
        </p:txBody>
      </p:sp>
      <p:pic>
        <p:nvPicPr>
          <p:cNvPr id="5" name="Picture 4" descr="A screenshot of a computer dashboard&#10;&#10;Description automatically generated">
            <a:extLst>
              <a:ext uri="{FF2B5EF4-FFF2-40B4-BE49-F238E27FC236}">
                <a16:creationId xmlns:a16="http://schemas.microsoft.com/office/drawing/2014/main" id="{913ADB38-787D-0B5B-2E37-11E05320E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 y="609600"/>
            <a:ext cx="12439649" cy="6248400"/>
          </a:xfrm>
          <a:prstGeom prst="rect">
            <a:avLst/>
          </a:prstGeom>
        </p:spPr>
      </p:pic>
    </p:spTree>
    <p:extLst>
      <p:ext uri="{BB962C8B-B14F-4D97-AF65-F5344CB8AC3E}">
        <p14:creationId xmlns:p14="http://schemas.microsoft.com/office/powerpoint/2010/main" val="4201312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D5028-75C7-593D-C713-288C57703BA3}"/>
              </a:ext>
            </a:extLst>
          </p:cNvPr>
          <p:cNvSpPr>
            <a:spLocks noGrp="1"/>
          </p:cNvSpPr>
          <p:nvPr>
            <p:ph type="title"/>
          </p:nvPr>
        </p:nvSpPr>
        <p:spPr>
          <a:xfrm>
            <a:off x="371475" y="171451"/>
            <a:ext cx="11204827" cy="666750"/>
          </a:xfrm>
        </p:spPr>
        <p:txBody>
          <a:bodyPr anchor="b">
            <a:normAutofit/>
          </a:bodyPr>
          <a:lstStyle/>
          <a:p>
            <a:r>
              <a:rPr lang="en-US" b="1" dirty="0">
                <a:solidFill>
                  <a:srgbClr val="00B0F0"/>
                </a:solidFill>
                <a:latin typeface="Segoe UI" panose="020B0502040204020203" pitchFamily="34" charset="0"/>
                <a:cs typeface="Segoe UI" panose="020B0502040204020203" pitchFamily="34" charset="0"/>
              </a:rPr>
              <a:t>Dashboard Analysis</a:t>
            </a:r>
          </a:p>
        </p:txBody>
      </p:sp>
      <p:pic>
        <p:nvPicPr>
          <p:cNvPr id="5" name="Content Placeholder 4" descr="Shoulder view of an unrecognizable woman holding a digital pen and using it for tablet in front of her. Whole touch screen is visible.">
            <a:extLst>
              <a:ext uri="{FF2B5EF4-FFF2-40B4-BE49-F238E27FC236}">
                <a16:creationId xmlns:a16="http://schemas.microsoft.com/office/drawing/2014/main" id="{A728B05C-0C0B-4880-84BB-99E9BDEEFBB7}"/>
              </a:ext>
            </a:extLst>
          </p:cNvPr>
          <p:cNvPicPr>
            <a:picLocks noGrp="1" noChangeAspect="1"/>
          </p:cNvPicPr>
          <p:nvPr>
            <p:ph sz="quarter" idx="15"/>
          </p:nvPr>
        </p:nvPicPr>
        <p:blipFill>
          <a:blip r:embed="rId3"/>
          <a:stretch>
            <a:fillRect/>
          </a:stretch>
        </p:blipFill>
        <p:spPr>
          <a:xfrm>
            <a:off x="85725" y="1162050"/>
            <a:ext cx="3867150" cy="5695950"/>
          </a:xfrm>
          <a:prstGeom prst="rect">
            <a:avLst/>
          </a:prstGeom>
          <a:noFill/>
        </p:spPr>
      </p:pic>
      <p:sp>
        <p:nvSpPr>
          <p:cNvPr id="4" name="Content Placeholder 3">
            <a:extLst>
              <a:ext uri="{FF2B5EF4-FFF2-40B4-BE49-F238E27FC236}">
                <a16:creationId xmlns:a16="http://schemas.microsoft.com/office/drawing/2014/main" id="{5480677C-B9E6-72BE-DA93-D399CD7C4B09}"/>
              </a:ext>
            </a:extLst>
          </p:cNvPr>
          <p:cNvSpPr>
            <a:spLocks noGrp="1"/>
          </p:cNvSpPr>
          <p:nvPr>
            <p:ph sz="quarter" idx="16"/>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52876" y="1028700"/>
            <a:ext cx="8239124" cy="5829300"/>
          </a:xfrm>
        </p:spPr>
        <p:txBody>
          <a:bodyPr>
            <a:noAutofit/>
          </a:bodyPr>
          <a:lstStyle/>
          <a:p>
            <a:pPr>
              <a:spcBef>
                <a:spcPts val="2500"/>
              </a:spcBef>
              <a:buFont typeface="Wingdings" panose="05000000000000000000" pitchFamily="2" charset="2"/>
              <a:buChar char="v"/>
            </a:pPr>
            <a:r>
              <a:rPr lang="en-US" sz="1600" b="1" dirty="0">
                <a:latin typeface="Segoe UI" panose="020B0502040204020203" pitchFamily="34" charset="0"/>
                <a:cs typeface="Segoe UI" panose="020B0502040204020203" pitchFamily="34" charset="0"/>
              </a:rPr>
              <a:t>Revenue Ranking</a:t>
            </a:r>
          </a:p>
          <a:p>
            <a:pPr marL="0" lvl="1" indent="0">
              <a:buFont typeface="Arial" panose="020B0604020202020204" pitchFamily="34" charset="0"/>
              <a:buNone/>
            </a:pPr>
            <a:r>
              <a:rPr lang="en-US" sz="1600" dirty="0">
                <a:latin typeface="Segoe UI" panose="020B0502040204020203" pitchFamily="34" charset="0"/>
                <a:cs typeface="Segoe UI" panose="020B0502040204020203" pitchFamily="34" charset="0"/>
              </a:rPr>
              <a:t>The dashboard ranks doctors and patients by revenue to highlight financial contributors to the hospital.</a:t>
            </a:r>
          </a:p>
          <a:p>
            <a:pPr>
              <a:spcBef>
                <a:spcPts val="2500"/>
              </a:spcBef>
              <a:buFont typeface="Wingdings" panose="05000000000000000000" pitchFamily="2" charset="2"/>
              <a:buChar char="v"/>
            </a:pPr>
            <a:r>
              <a:rPr lang="en-US" sz="1600" b="1" dirty="0">
                <a:latin typeface="Segoe UI" panose="020B0502040204020203" pitchFamily="34" charset="0"/>
                <a:cs typeface="Segoe UI" panose="020B0502040204020203" pitchFamily="34" charset="0"/>
              </a:rPr>
              <a:t>Financial Performance Tables</a:t>
            </a:r>
          </a:p>
          <a:p>
            <a:pPr marL="0" lvl="1" indent="0">
              <a:buFont typeface="Arial" panose="020B0604020202020204" pitchFamily="34" charset="0"/>
              <a:buNone/>
            </a:pPr>
            <a:r>
              <a:rPr lang="en-US" sz="1600" dirty="0">
                <a:latin typeface="Segoe UI" panose="020B0502040204020203" pitchFamily="34" charset="0"/>
                <a:cs typeface="Segoe UI" panose="020B0502040204020203" pitchFamily="34" charset="0"/>
              </a:rPr>
              <a:t>Tables display detailed financial data for top doctors and patients to assess profitability.</a:t>
            </a:r>
            <a:endParaRPr lang="en-US" sz="1600" b="1"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Ø"/>
            </a:pPr>
            <a:r>
              <a:rPr lang="en-US" sz="1600" b="1" dirty="0">
                <a:latin typeface="Segoe UI" panose="020B0502040204020203" pitchFamily="34" charset="0"/>
                <a:cs typeface="Segoe UI" panose="020B0502040204020203" pitchFamily="34" charset="0"/>
              </a:rPr>
              <a:t>Performance Overview</a:t>
            </a:r>
          </a:p>
          <a:p>
            <a:pPr marL="0" lvl="1" indent="0">
              <a:buFont typeface="Arial" panose="020B0604020202020204" pitchFamily="34" charset="0"/>
              <a:buNone/>
            </a:pPr>
            <a:r>
              <a:rPr sz="1600" dirty="0">
                <a:latin typeface="Segoe UI" panose="020B0502040204020203" pitchFamily="34" charset="0"/>
                <a:cs typeface="Segoe UI" panose="020B0502040204020203" pitchFamily="34" charset="0"/>
              </a:rPr>
              <a:t>The dashboard highlights key performance indicators including total revenue, expenses, and profit margin for quick insights.</a:t>
            </a:r>
            <a:endParaRPr lang="en-US" sz="16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Ø"/>
            </a:pPr>
            <a:r>
              <a:rPr lang="en-US" sz="1600" b="1" dirty="0">
                <a:latin typeface="Segoe UI" panose="020B0502040204020203" pitchFamily="34" charset="0"/>
                <a:cs typeface="Segoe UI" panose="020B0502040204020203" pitchFamily="34" charset="0"/>
              </a:rPr>
              <a:t>Medical Staff and Patient Counts</a:t>
            </a:r>
          </a:p>
          <a:p>
            <a:pPr marL="0" lvl="1" indent="0">
              <a:buFont typeface="Arial" panose="020B0604020202020204" pitchFamily="34" charset="0"/>
              <a:buNone/>
            </a:pPr>
            <a:r>
              <a:rPr sz="1600" dirty="0">
                <a:latin typeface="Segoe UI" panose="020B0502040204020203" pitchFamily="34" charset="0"/>
                <a:cs typeface="Segoe UI" panose="020B0502040204020203" pitchFamily="34" charset="0"/>
              </a:rPr>
              <a:t>Counts of doctors and patients provide an essential metric of healthcare service scope and scale.</a:t>
            </a:r>
            <a:endParaRPr lang="en-US" sz="1600" dirty="0">
              <a:latin typeface="Segoe UI" panose="020B0502040204020203" pitchFamily="34" charset="0"/>
              <a:cs typeface="Segoe UI" panose="020B0502040204020203" pitchFamily="34" charset="0"/>
            </a:endParaRPr>
          </a:p>
          <a:p>
            <a:pPr>
              <a:spcBef>
                <a:spcPts val="2500"/>
              </a:spcBef>
              <a:buFont typeface="Wingdings" panose="05000000000000000000" pitchFamily="2" charset="2"/>
              <a:buChar char="Ø"/>
            </a:pPr>
            <a:r>
              <a:rPr lang="en-US" sz="1600" b="1" dirty="0">
                <a:latin typeface="Segoe UI" panose="020B0502040204020203" pitchFamily="34" charset="0"/>
                <a:cs typeface="Segoe UI" panose="020B0502040204020203" pitchFamily="34" charset="0"/>
              </a:rPr>
              <a:t>Breakdowns by Specialty and Category</a:t>
            </a:r>
          </a:p>
          <a:p>
            <a:pPr marL="0" lvl="1" indent="0">
              <a:buFont typeface="Arial" panose="020B0604020202020204" pitchFamily="34" charset="0"/>
              <a:buNone/>
            </a:pPr>
            <a:r>
              <a:rPr sz="1600" dirty="0">
                <a:latin typeface="Segoe UI" panose="020B0502040204020203" pitchFamily="34" charset="0"/>
                <a:cs typeface="Segoe UI" panose="020B0502040204020203" pitchFamily="34" charset="0"/>
              </a:rPr>
              <a:t>Visual charts show financial contributions across different medical specialties and categories for detailed analysis.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33736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5.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4.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5.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6.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7.xml><?xml version="1.0" encoding="utf-8"?>
<a:theme xmlns:a="http://schemas.openxmlformats.org/drawingml/2006/main" name="3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8.xml><?xml version="1.0" encoding="utf-8"?>
<a:theme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766CE19-BB35-48A2-AFDA-766E8333003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8E339AF-67FC-4BA3-8B2E-038B3ED310D5}">
  <ds:schemaRefs>
    <ds:schemaRef ds:uri="http://schemas.microsoft.com/sharepoint/v3/contenttype/forms"/>
  </ds:schemaRefs>
</ds:datastoreItem>
</file>

<file path=customXml/itemProps3.xml><?xml version="1.0" encoding="utf-8"?>
<ds:datastoreItem xmlns:ds="http://schemas.openxmlformats.org/officeDocument/2006/customXml" ds:itemID="{4B99ED26-B189-4BA1-99D0-1112D8C2F106}">
  <ds:schemaRefs>
    <ds:schemaRef ds:uri="http://purl.org/dc/elements/1.1/"/>
    <ds:schemaRef ds:uri="http://schemas.microsoft.com/office/2006/documentManagement/types"/>
    <ds:schemaRef ds:uri="http://schemas.microsoft.com/office/infopath/2007/PartnerControls"/>
    <ds:schemaRef ds:uri="http://www.w3.org/XML/1998/namespace"/>
    <ds:schemaRef ds:uri="230e9df3-be65-4c73-a93b-d1236ebd677e"/>
    <ds:schemaRef ds:uri="http://schemas.microsoft.com/sharepoint/v3"/>
    <ds:schemaRef ds:uri="http://purl.org/dc/dcmitype/"/>
    <ds:schemaRef ds:uri="71af3243-3dd4-4a8d-8c0d-dd76da1f02a5"/>
    <ds:schemaRef ds:uri="http://purl.org/dc/terms/"/>
    <ds:schemaRef ds:uri="http://schemas.openxmlformats.org/package/2006/metadata/core-properties"/>
    <ds:schemaRef ds:uri="16c05727-aa75-4e4a-9b5f-8a80a1165891"/>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697</TotalTime>
  <Words>1212</Words>
  <Application>Microsoft Office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12</vt:i4>
      </vt:variant>
    </vt:vector>
  </HeadingPairs>
  <TitlesOfParts>
    <vt:vector size="28" baseType="lpstr">
      <vt:lpstr>Aptos</vt:lpstr>
      <vt:lpstr>Arial</vt:lpstr>
      <vt:lpstr>Century Gothic</vt:lpstr>
      <vt:lpstr>Gill Sans MT</vt:lpstr>
      <vt:lpstr>Segoe UI</vt:lpstr>
      <vt:lpstr>Trebuchet MS</vt:lpstr>
      <vt:lpstr>Wingdings</vt:lpstr>
      <vt:lpstr>Wingdings 3</vt:lpstr>
      <vt:lpstr>Wisp</vt:lpstr>
      <vt:lpstr>Facet</vt:lpstr>
      <vt:lpstr>1_Facet</vt:lpstr>
      <vt:lpstr>2_Facet</vt:lpstr>
      <vt:lpstr>Ion</vt:lpstr>
      <vt:lpstr>Gallery</vt:lpstr>
      <vt:lpstr>3_Facet</vt:lpstr>
      <vt:lpstr>1_Wisp</vt:lpstr>
      <vt:lpstr>Hospital Transactions Analysis</vt:lpstr>
      <vt:lpstr>Dataset Overview</vt:lpstr>
      <vt:lpstr>Financial and Operational Metrics</vt:lpstr>
      <vt:lpstr>Operational Challenges</vt:lpstr>
      <vt:lpstr>Strategic Goals</vt:lpstr>
      <vt:lpstr>Analytical Targets</vt:lpstr>
      <vt:lpstr>SNAPSHOT OF HOSPITAL TRANSACTION DASHBOARD REVENUE PAGE</vt:lpstr>
      <vt:lpstr>SNAPSHOT OF HOSPITAL TRANSACTION DASHBOARD PERFORMANCE PAGE</vt:lpstr>
      <vt:lpstr>Dashboard Analysis</vt:lpstr>
      <vt:lpstr>Critical Analysis &amp; Insights (Performance Trends)</vt:lpstr>
      <vt:lpstr>Recommendations (Strategic Actions)</vt:lpstr>
      <vt:lpstr>Summary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MY PC</dc:creator>
  <cp:lastModifiedBy>Adediran David Adebayo</cp:lastModifiedBy>
  <cp:revision>4</cp:revision>
  <dcterms:created xsi:type="dcterms:W3CDTF">2025-05-21T23:03:00Z</dcterms:created>
  <dcterms:modified xsi:type="dcterms:W3CDTF">2025-09-28T13:38:13Z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